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slideLayouts/slideLayout2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  <p:sldMasterId id="2147483653" r:id="rId3"/>
  </p:sldMasterIdLst>
  <p:notesMasterIdLst>
    <p:notesMasterId r:id="rId43"/>
  </p:notesMasterIdLst>
  <p:sldIdLst>
    <p:sldId id="256" r:id="rId4"/>
    <p:sldId id="261" r:id="rId5"/>
    <p:sldId id="309" r:id="rId6"/>
    <p:sldId id="265" r:id="rId7"/>
    <p:sldId id="278" r:id="rId8"/>
    <p:sldId id="268" r:id="rId9"/>
    <p:sldId id="282" r:id="rId10"/>
    <p:sldId id="307" r:id="rId11"/>
    <p:sldId id="273" r:id="rId12"/>
    <p:sldId id="308" r:id="rId13"/>
    <p:sldId id="297" r:id="rId14"/>
    <p:sldId id="310" r:id="rId15"/>
    <p:sldId id="279" r:id="rId16"/>
    <p:sldId id="298" r:id="rId17"/>
    <p:sldId id="283" r:id="rId18"/>
    <p:sldId id="300" r:id="rId19"/>
    <p:sldId id="266" r:id="rId20"/>
    <p:sldId id="301" r:id="rId21"/>
    <p:sldId id="302" r:id="rId22"/>
    <p:sldId id="299" r:id="rId23"/>
    <p:sldId id="303" r:id="rId24"/>
    <p:sldId id="305" r:id="rId25"/>
    <p:sldId id="317" r:id="rId26"/>
    <p:sldId id="318" r:id="rId27"/>
    <p:sldId id="271" r:id="rId28"/>
    <p:sldId id="304" r:id="rId29"/>
    <p:sldId id="311" r:id="rId30"/>
    <p:sldId id="312" r:id="rId31"/>
    <p:sldId id="313" r:id="rId32"/>
    <p:sldId id="270" r:id="rId33"/>
    <p:sldId id="314" r:id="rId34"/>
    <p:sldId id="315" r:id="rId35"/>
    <p:sldId id="316" r:id="rId36"/>
    <p:sldId id="319" r:id="rId37"/>
    <p:sldId id="321" r:id="rId38"/>
    <p:sldId id="320" r:id="rId39"/>
    <p:sldId id="306" r:id="rId40"/>
    <p:sldId id="285" r:id="rId41"/>
    <p:sldId id="262" r:id="rId42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38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E29"/>
    <a:srgbClr val="404040"/>
    <a:srgbClr val="ED1C24"/>
    <a:srgbClr val="F2BF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0"/>
      </p:cViewPr>
      <p:guideLst>
        <p:guide orient="horz" pos="1938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slide" Target="slides/slide3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hart>
    <c:autoTitleDeleted val="1"/>
    <c:plotArea>
      <c:layout/>
      <c:areaChart>
        <c:grouping val="standard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gradFill rotWithShape="1">
              <a:gsLst>
                <a:gs pos="0">
                  <a:schemeClr val="accent4">
                    <a:tint val="86000"/>
                    <a:shade val="51000"/>
                    <a:satMod val="130000"/>
                  </a:schemeClr>
                </a:gs>
                <a:gs pos="80000">
                  <a:schemeClr val="accent4">
                    <a:tint val="86000"/>
                    <a:shade val="93000"/>
                    <a:satMod val="130000"/>
                  </a:schemeClr>
                </a:gs>
                <a:gs pos="100000">
                  <a:schemeClr val="accent4">
                    <a:tint val="86000"/>
                    <a:shade val="94000"/>
                    <a:satMod val="135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cat>
            <c:strRef>
              <c:f>Sheet1!$A$2:$A$6</c:f>
              <c:strCache>
                <c:ptCount val="5"/>
                <c:pt idx="0">
                  <c:v>Aug</c:v>
                </c:pt>
                <c:pt idx="1">
                  <c:v>Sep</c:v>
                </c:pt>
                <c:pt idx="2">
                  <c:v>Oct</c:v>
                </c:pt>
                <c:pt idx="3">
                  <c:v>Nov</c:v>
                </c:pt>
                <c:pt idx="4">
                  <c:v>Dec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29</c:v>
                </c:pt>
                <c:pt idx="1">
                  <c:v>50</c:v>
                </c:pt>
                <c:pt idx="2">
                  <c:v>60</c:v>
                </c:pt>
                <c:pt idx="3">
                  <c:v>80</c:v>
                </c:pt>
                <c:pt idx="4">
                  <c:v>100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F00-4F96-A5C9-DAE764A7712A}"/>
            </c:ext>
          </c:extLst>
        </c:ser>
        <c:ser>
          <c:idx val="3"/>
          <c:order val="2"/>
          <c:tx>
            <c:strRef>
              <c:f>Sheet1!$E$1</c:f>
              <c:strCache>
                <c:ptCount val="1"/>
                <c:pt idx="0">
                  <c:v>Series 4</c:v>
                </c:pt>
              </c:strCache>
            </c:strRef>
          </c:tx>
          <c:spPr>
            <a:gradFill rotWithShape="1">
              <a:gsLst>
                <a:gs pos="0">
                  <a:schemeClr val="accent4">
                    <a:shade val="58000"/>
                    <a:shade val="51000"/>
                    <a:satMod val="130000"/>
                  </a:schemeClr>
                </a:gs>
                <a:gs pos="80000">
                  <a:schemeClr val="accent4">
                    <a:shade val="58000"/>
                    <a:shade val="93000"/>
                    <a:satMod val="130000"/>
                  </a:schemeClr>
                </a:gs>
                <a:gs pos="100000">
                  <a:schemeClr val="accent4">
                    <a:shade val="58000"/>
                    <a:shade val="94000"/>
                    <a:satMod val="135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cat>
            <c:strRef>
              <c:f>Sheet1!$A$2:$A$6</c:f>
              <c:strCache>
                <c:ptCount val="5"/>
                <c:pt idx="0">
                  <c:v>Aug</c:v>
                </c:pt>
                <c:pt idx="1">
                  <c:v>Sep</c:v>
                </c:pt>
                <c:pt idx="2">
                  <c:v>Oct</c:v>
                </c:pt>
                <c:pt idx="3">
                  <c:v>Nov</c:v>
                </c:pt>
                <c:pt idx="4">
                  <c:v>Dec</c:v>
                </c:pt>
              </c:strCache>
            </c:strRef>
          </c:cat>
          <c:val>
            <c:numRef>
              <c:f>Sheet1!$E$2:$E$6</c:f>
              <c:numCache>
                <c:formatCode>General</c:formatCode>
                <c:ptCount val="5"/>
                <c:pt idx="0">
                  <c:v>5</c:v>
                </c:pt>
                <c:pt idx="1">
                  <c:v>20</c:v>
                </c:pt>
                <c:pt idx="2">
                  <c:v>52</c:v>
                </c:pt>
                <c:pt idx="3">
                  <c:v>65</c:v>
                </c:pt>
                <c:pt idx="4">
                  <c:v>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DF00-4F96-A5C9-DAE764A7712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03780896"/>
        <c:axId val="503792048"/>
        <c:extLst>
          <c:ext xmlns:c15="http://schemas.microsoft.com/office/drawing/2012/chart" uri="{02D57815-91ED-43cb-92C2-25804820EDAC}">
            <c15:filteredArea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Sheet1!$B$1</c15:sqref>
                        </c15:formulaRef>
                      </c:ext>
                    </c:extLst>
                    <c:strCache>
                      <c:ptCount val="1"/>
                      <c:pt idx="0">
                        <c:v>Column1</c:v>
                      </c:pt>
                    </c:strCache>
                  </c:strRef>
                </c:tx>
                <c:spPr>
                  <a:gradFill rotWithShape="1">
                    <a:gsLst>
                      <a:gs pos="0">
                        <a:schemeClr val="accent4">
                          <a:tint val="58000"/>
                          <a:shade val="51000"/>
                          <a:satMod val="130000"/>
                        </a:schemeClr>
                      </a:gs>
                      <a:gs pos="80000">
                        <a:schemeClr val="accent4">
                          <a:tint val="58000"/>
                          <a:shade val="93000"/>
                          <a:satMod val="130000"/>
                        </a:schemeClr>
                      </a:gs>
                      <a:gs pos="100000">
                        <a:schemeClr val="accent4">
                          <a:tint val="58000"/>
                          <a:shade val="94000"/>
                          <a:satMod val="135000"/>
                        </a:schemeClr>
                      </a:gs>
                    </a:gsLst>
                    <a:lin ang="16200000" scaled="0"/>
                  </a:gradFill>
                  <a:ln>
                    <a:noFill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  <a:scene3d>
                    <a:camera prst="orthographicFront">
                      <a:rot lat="0" lon="0" rev="0"/>
                    </a:camera>
                    <a:lightRig rig="threePt" dir="t">
                      <a:rot lat="0" lon="0" rev="1200000"/>
                    </a:lightRig>
                  </a:scene3d>
                  <a:sp3d>
                    <a:bevelT w="63500" h="25400"/>
                  </a:sp3d>
                </c:spPr>
                <c:cat>
                  <c:strRef>
                    <c:extLst>
                      <c:ext uri="{02D57815-91ED-43cb-92C2-25804820EDAC}">
                        <c15:formulaRef>
                          <c15:sqref>Sheet1!$A$2:$A$6</c15:sqref>
                        </c15:formulaRef>
                      </c:ext>
                    </c:extLst>
                    <c:strCache>
                      <c:ptCount val="5"/>
                      <c:pt idx="0">
                        <c:v>Aug</c:v>
                      </c:pt>
                      <c:pt idx="1">
                        <c:v>Sep</c:v>
                      </c:pt>
                      <c:pt idx="2">
                        <c:v>Oct</c:v>
                      </c:pt>
                      <c:pt idx="3">
                        <c:v>Nov</c:v>
                      </c:pt>
                      <c:pt idx="4">
                        <c:v>Dec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Sheet1!$B$2:$B$6</c15:sqref>
                        </c15:formulaRef>
                      </c:ext>
                    </c:extLst>
                    <c:numCache>
                      <c:formatCode>General</c:formatCode>
                      <c:ptCount val="5"/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0-DF00-4F96-A5C9-DAE764A7712A}"/>
                  </c:ext>
                </c:extLst>
              </c15:ser>
            </c15:filteredAreaSeries>
          </c:ext>
        </c:extLst>
      </c:areaChart>
      <c:catAx>
        <c:axId val="50378089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03792048"/>
        <c:crosses val="autoZero"/>
        <c:auto val="1"/>
        <c:lblAlgn val="ctr"/>
        <c:lblOffset val="100"/>
        <c:noMultiLvlLbl val="0"/>
      </c:catAx>
      <c:valAx>
        <c:axId val="503792048"/>
        <c:scaling>
          <c:orientation val="minMax"/>
          <c:max val="100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0378089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zero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Reversed" id="24">
  <a:schemeClr val="accent4"/>
</cs:colorStyle>
</file>

<file path=ppt/charts/style1.xml><?xml version="1.0" encoding="utf-8"?>
<cs:chartStyle xmlns:cs="http://schemas.microsoft.com/office/drawing/2012/chartStyle" xmlns:a="http://schemas.openxmlformats.org/drawingml/2006/main" id="283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35DA3F-ED3A-4897-B8F3-C49A97F730D1}" type="datetimeFigureOut">
              <a:rPr lang="ko-KR" altLang="en-US" smtClean="0"/>
              <a:t>2019-12-19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D9ED4F-90B4-4BD8-A817-6A0A9D0363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18004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D9ED4F-90B4-4BD8-A817-6A0A9D03637F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05712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D9ED4F-90B4-4BD8-A817-6A0A9D03637F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84768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D9ED4F-90B4-4BD8-A817-6A0A9D03637F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29892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D9ED4F-90B4-4BD8-A817-6A0A9D03637F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68701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D9ED4F-90B4-4BD8-A817-6A0A9D03637F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34822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13476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F921D975-47B7-40FA-B919-8B79C77FC0F2}"/>
              </a:ext>
            </a:extLst>
          </p:cNvPr>
          <p:cNvGrpSpPr/>
          <p:nvPr userDrawn="1"/>
        </p:nvGrpSpPr>
        <p:grpSpPr>
          <a:xfrm>
            <a:off x="4572000" y="387072"/>
            <a:ext cx="4569687" cy="4756528"/>
            <a:chOff x="4572000" y="387072"/>
            <a:chExt cx="4569687" cy="4756528"/>
          </a:xfrm>
        </p:grpSpPr>
        <p:sp>
          <p:nvSpPr>
            <p:cNvPr id="38" name="자유형: 도형 37">
              <a:extLst>
                <a:ext uri="{FF2B5EF4-FFF2-40B4-BE49-F238E27FC236}">
                  <a16:creationId xmlns:a16="http://schemas.microsoft.com/office/drawing/2014/main" id="{3D941B2F-ACDE-44DC-AD51-21CFD90B9D89}"/>
                </a:ext>
              </a:extLst>
            </p:cNvPr>
            <p:cNvSpPr/>
            <p:nvPr userDrawn="1"/>
          </p:nvSpPr>
          <p:spPr>
            <a:xfrm>
              <a:off x="4572000" y="1408870"/>
              <a:ext cx="4569687" cy="3734730"/>
            </a:xfrm>
            <a:custGeom>
              <a:avLst/>
              <a:gdLst>
                <a:gd name="connsiteX0" fmla="*/ 2611712 w 4569687"/>
                <a:gd name="connsiteY0" fmla="*/ 0 h 3734631"/>
                <a:gd name="connsiteX1" fmla="*/ 2927539 w 4569687"/>
                <a:gd name="connsiteY1" fmla="*/ 0 h 3734631"/>
                <a:gd name="connsiteX2" fmla="*/ 3010471 w 4569687"/>
                <a:gd name="connsiteY2" fmla="*/ 662843 h 3734631"/>
                <a:gd name="connsiteX3" fmla="*/ 3062414 w 4569687"/>
                <a:gd name="connsiteY3" fmla="*/ 672782 h 3734631"/>
                <a:gd name="connsiteX4" fmla="*/ 3375104 w 4569687"/>
                <a:gd name="connsiteY4" fmla="*/ 893768 h 3734631"/>
                <a:gd name="connsiteX5" fmla="*/ 3401966 w 4569687"/>
                <a:gd name="connsiteY5" fmla="*/ 943258 h 3734631"/>
                <a:gd name="connsiteX6" fmla="*/ 3444529 w 4569687"/>
                <a:gd name="connsiteY6" fmla="*/ 938967 h 3734631"/>
                <a:gd name="connsiteX7" fmla="*/ 3941882 w 4569687"/>
                <a:gd name="connsiteY7" fmla="*/ 1268635 h 3734631"/>
                <a:gd name="connsiteX8" fmla="*/ 3950232 w 4569687"/>
                <a:gd name="connsiteY8" fmla="*/ 1295533 h 3734631"/>
                <a:gd name="connsiteX9" fmla="*/ 3968452 w 4569687"/>
                <a:gd name="connsiteY9" fmla="*/ 1289878 h 3734631"/>
                <a:gd name="connsiteX10" fmla="*/ 4041773 w 4569687"/>
                <a:gd name="connsiteY10" fmla="*/ 1282486 h 3734631"/>
                <a:gd name="connsiteX11" fmla="*/ 4398197 w 4569687"/>
                <a:gd name="connsiteY11" fmla="*/ 1572980 h 3734631"/>
                <a:gd name="connsiteX12" fmla="*/ 4401113 w 4569687"/>
                <a:gd name="connsiteY12" fmla="*/ 1601912 h 3734631"/>
                <a:gd name="connsiteX13" fmla="*/ 4509768 w 4569687"/>
                <a:gd name="connsiteY13" fmla="*/ 1612865 h 3734631"/>
                <a:gd name="connsiteX14" fmla="*/ 4569687 w 4569687"/>
                <a:gd name="connsiteY14" fmla="*/ 1630661 h 3734631"/>
                <a:gd name="connsiteX15" fmla="*/ 4569687 w 4569687"/>
                <a:gd name="connsiteY15" fmla="*/ 3685776 h 3734631"/>
                <a:gd name="connsiteX16" fmla="*/ 4479175 w 4569687"/>
                <a:gd name="connsiteY16" fmla="*/ 3694900 h 3734631"/>
                <a:gd name="connsiteX17" fmla="*/ 4083674 w 4569687"/>
                <a:gd name="connsiteY17" fmla="*/ 3574092 h 3734631"/>
                <a:gd name="connsiteX18" fmla="*/ 4051094 w 4569687"/>
                <a:gd name="connsiteY18" fmla="*/ 3547210 h 3734631"/>
                <a:gd name="connsiteX19" fmla="*/ 4009782 w 4569687"/>
                <a:gd name="connsiteY19" fmla="*/ 3581295 h 3734631"/>
                <a:gd name="connsiteX20" fmla="*/ 3782104 w 4569687"/>
                <a:gd name="connsiteY20" fmla="*/ 3650841 h 3734631"/>
                <a:gd name="connsiteX21" fmla="*/ 3494159 w 4569687"/>
                <a:gd name="connsiteY21" fmla="*/ 3531570 h 3734631"/>
                <a:gd name="connsiteX22" fmla="*/ 3452428 w 4569687"/>
                <a:gd name="connsiteY22" fmla="*/ 3480992 h 3734631"/>
                <a:gd name="connsiteX23" fmla="*/ 3441126 w 4569687"/>
                <a:gd name="connsiteY23" fmla="*/ 3501813 h 3734631"/>
                <a:gd name="connsiteX24" fmla="*/ 3103456 w 4569687"/>
                <a:gd name="connsiteY24" fmla="*/ 3681351 h 3734631"/>
                <a:gd name="connsiteX25" fmla="*/ 2815511 w 4569687"/>
                <a:gd name="connsiteY25" fmla="*/ 3562080 h 3734631"/>
                <a:gd name="connsiteX26" fmla="*/ 2772231 w 4569687"/>
                <a:gd name="connsiteY26" fmla="*/ 3509625 h 3734631"/>
                <a:gd name="connsiteX27" fmla="*/ 2697608 w 4569687"/>
                <a:gd name="connsiteY27" fmla="*/ 3571194 h 3734631"/>
                <a:gd name="connsiteX28" fmla="*/ 2162552 w 4569687"/>
                <a:gd name="connsiteY28" fmla="*/ 3734631 h 3734631"/>
                <a:gd name="connsiteX29" fmla="*/ 1369010 w 4569687"/>
                <a:gd name="connsiteY29" fmla="*/ 3312708 h 3734631"/>
                <a:gd name="connsiteX30" fmla="*/ 1363923 w 4569687"/>
                <a:gd name="connsiteY30" fmla="*/ 3304336 h 3734631"/>
                <a:gd name="connsiteX31" fmla="*/ 1334207 w 4569687"/>
                <a:gd name="connsiteY31" fmla="*/ 3340352 h 3734631"/>
                <a:gd name="connsiteX32" fmla="*/ 1046262 w 4569687"/>
                <a:gd name="connsiteY32" fmla="*/ 3459623 h 3734631"/>
                <a:gd name="connsiteX33" fmla="*/ 647319 w 4569687"/>
                <a:gd name="connsiteY33" fmla="*/ 3134475 h 3734631"/>
                <a:gd name="connsiteX34" fmla="*/ 642925 w 4569687"/>
                <a:gd name="connsiteY34" fmla="*/ 3090891 h 3734631"/>
                <a:gd name="connsiteX35" fmla="*/ 634894 w 4569687"/>
                <a:gd name="connsiteY35" fmla="*/ 3098188 h 3734631"/>
                <a:gd name="connsiteX36" fmla="*/ 407216 w 4569687"/>
                <a:gd name="connsiteY36" fmla="*/ 3167734 h 3734631"/>
                <a:gd name="connsiteX37" fmla="*/ 0 w 4569687"/>
                <a:gd name="connsiteY37" fmla="*/ 2760518 h 3734631"/>
                <a:gd name="connsiteX38" fmla="*/ 407216 w 4569687"/>
                <a:gd name="connsiteY38" fmla="*/ 2353302 h 3734631"/>
                <a:gd name="connsiteX39" fmla="*/ 489284 w 4569687"/>
                <a:gd name="connsiteY39" fmla="*/ 2361575 h 3734631"/>
                <a:gd name="connsiteX40" fmla="*/ 508084 w 4569687"/>
                <a:gd name="connsiteY40" fmla="*/ 2367411 h 3734631"/>
                <a:gd name="connsiteX41" fmla="*/ 503849 w 4569687"/>
                <a:gd name="connsiteY41" fmla="*/ 2325400 h 3734631"/>
                <a:gd name="connsiteX42" fmla="*/ 1121688 w 4569687"/>
                <a:gd name="connsiteY42" fmla="*/ 1707561 h 3734631"/>
                <a:gd name="connsiteX43" fmla="*/ 1246204 w 4569687"/>
                <a:gd name="connsiteY43" fmla="*/ 1720113 h 3734631"/>
                <a:gd name="connsiteX44" fmla="*/ 1284356 w 4569687"/>
                <a:gd name="connsiteY44" fmla="*/ 1731957 h 3734631"/>
                <a:gd name="connsiteX45" fmla="*/ 1305976 w 4569687"/>
                <a:gd name="connsiteY45" fmla="*/ 1705754 h 3734631"/>
                <a:gd name="connsiteX46" fmla="*/ 1742854 w 4569687"/>
                <a:gd name="connsiteY46" fmla="*/ 1524793 h 3734631"/>
                <a:gd name="connsiteX47" fmla="*/ 1760288 w 4569687"/>
                <a:gd name="connsiteY47" fmla="*/ 1526551 h 3734631"/>
                <a:gd name="connsiteX48" fmla="*/ 1748032 w 4569687"/>
                <a:gd name="connsiteY48" fmla="*/ 1487068 h 3734631"/>
                <a:gd name="connsiteX49" fmla="*/ 1742854 w 4569687"/>
                <a:gd name="connsiteY49" fmla="*/ 1435701 h 3734631"/>
                <a:gd name="connsiteX50" fmla="*/ 1946367 w 4569687"/>
                <a:gd name="connsiteY50" fmla="*/ 1185999 h 3734631"/>
                <a:gd name="connsiteX51" fmla="*/ 1956892 w 4569687"/>
                <a:gd name="connsiteY51" fmla="*/ 1184938 h 3734631"/>
                <a:gd name="connsiteX52" fmla="*/ 1963928 w 4569687"/>
                <a:gd name="connsiteY52" fmla="*/ 1115143 h 3734631"/>
                <a:gd name="connsiteX53" fmla="*/ 2450363 w 4569687"/>
                <a:gd name="connsiteY53" fmla="*/ 718687 h 3734631"/>
                <a:gd name="connsiteX54" fmla="*/ 2520904 w 4569687"/>
                <a:gd name="connsiteY54" fmla="*/ 725798 h 3734631"/>
                <a:gd name="connsiteX0" fmla="*/ 2611712 w 4569687"/>
                <a:gd name="connsiteY0" fmla="*/ 0 h 3734631"/>
                <a:gd name="connsiteX1" fmla="*/ 2927539 w 4569687"/>
                <a:gd name="connsiteY1" fmla="*/ 0 h 3734631"/>
                <a:gd name="connsiteX2" fmla="*/ 3010471 w 4569687"/>
                <a:gd name="connsiteY2" fmla="*/ 662843 h 3734631"/>
                <a:gd name="connsiteX3" fmla="*/ 3062414 w 4569687"/>
                <a:gd name="connsiteY3" fmla="*/ 672782 h 3734631"/>
                <a:gd name="connsiteX4" fmla="*/ 3375104 w 4569687"/>
                <a:gd name="connsiteY4" fmla="*/ 893768 h 3734631"/>
                <a:gd name="connsiteX5" fmla="*/ 3401966 w 4569687"/>
                <a:gd name="connsiteY5" fmla="*/ 943258 h 3734631"/>
                <a:gd name="connsiteX6" fmla="*/ 3444529 w 4569687"/>
                <a:gd name="connsiteY6" fmla="*/ 938967 h 3734631"/>
                <a:gd name="connsiteX7" fmla="*/ 3941882 w 4569687"/>
                <a:gd name="connsiteY7" fmla="*/ 1268635 h 3734631"/>
                <a:gd name="connsiteX8" fmla="*/ 3950232 w 4569687"/>
                <a:gd name="connsiteY8" fmla="*/ 1295533 h 3734631"/>
                <a:gd name="connsiteX9" fmla="*/ 3968452 w 4569687"/>
                <a:gd name="connsiteY9" fmla="*/ 1289878 h 3734631"/>
                <a:gd name="connsiteX10" fmla="*/ 4041773 w 4569687"/>
                <a:gd name="connsiteY10" fmla="*/ 1282486 h 3734631"/>
                <a:gd name="connsiteX11" fmla="*/ 4398197 w 4569687"/>
                <a:gd name="connsiteY11" fmla="*/ 1572980 h 3734631"/>
                <a:gd name="connsiteX12" fmla="*/ 4401113 w 4569687"/>
                <a:gd name="connsiteY12" fmla="*/ 1601912 h 3734631"/>
                <a:gd name="connsiteX13" fmla="*/ 4509768 w 4569687"/>
                <a:gd name="connsiteY13" fmla="*/ 1612865 h 3734631"/>
                <a:gd name="connsiteX14" fmla="*/ 4569687 w 4569687"/>
                <a:gd name="connsiteY14" fmla="*/ 1630661 h 3734631"/>
                <a:gd name="connsiteX15" fmla="*/ 4569687 w 4569687"/>
                <a:gd name="connsiteY15" fmla="*/ 3685776 h 3734631"/>
                <a:gd name="connsiteX16" fmla="*/ 4479175 w 4569687"/>
                <a:gd name="connsiteY16" fmla="*/ 3694900 h 3734631"/>
                <a:gd name="connsiteX17" fmla="*/ 4083674 w 4569687"/>
                <a:gd name="connsiteY17" fmla="*/ 3574092 h 3734631"/>
                <a:gd name="connsiteX18" fmla="*/ 4051094 w 4569687"/>
                <a:gd name="connsiteY18" fmla="*/ 3547210 h 3734631"/>
                <a:gd name="connsiteX19" fmla="*/ 4009782 w 4569687"/>
                <a:gd name="connsiteY19" fmla="*/ 3581295 h 3734631"/>
                <a:gd name="connsiteX20" fmla="*/ 3782104 w 4569687"/>
                <a:gd name="connsiteY20" fmla="*/ 3650841 h 3734631"/>
                <a:gd name="connsiteX21" fmla="*/ 3494159 w 4569687"/>
                <a:gd name="connsiteY21" fmla="*/ 3531570 h 3734631"/>
                <a:gd name="connsiteX22" fmla="*/ 3452428 w 4569687"/>
                <a:gd name="connsiteY22" fmla="*/ 3480992 h 3734631"/>
                <a:gd name="connsiteX23" fmla="*/ 3441126 w 4569687"/>
                <a:gd name="connsiteY23" fmla="*/ 3501813 h 3734631"/>
                <a:gd name="connsiteX24" fmla="*/ 3103456 w 4569687"/>
                <a:gd name="connsiteY24" fmla="*/ 3681351 h 3734631"/>
                <a:gd name="connsiteX25" fmla="*/ 2815511 w 4569687"/>
                <a:gd name="connsiteY25" fmla="*/ 3562080 h 3734631"/>
                <a:gd name="connsiteX26" fmla="*/ 2772231 w 4569687"/>
                <a:gd name="connsiteY26" fmla="*/ 3509625 h 3734631"/>
                <a:gd name="connsiteX27" fmla="*/ 2697608 w 4569687"/>
                <a:gd name="connsiteY27" fmla="*/ 3571194 h 3734631"/>
                <a:gd name="connsiteX28" fmla="*/ 2162552 w 4569687"/>
                <a:gd name="connsiteY28" fmla="*/ 3734631 h 3734631"/>
                <a:gd name="connsiteX29" fmla="*/ 1369010 w 4569687"/>
                <a:gd name="connsiteY29" fmla="*/ 3312708 h 3734631"/>
                <a:gd name="connsiteX30" fmla="*/ 1334207 w 4569687"/>
                <a:gd name="connsiteY30" fmla="*/ 3340352 h 3734631"/>
                <a:gd name="connsiteX31" fmla="*/ 1046262 w 4569687"/>
                <a:gd name="connsiteY31" fmla="*/ 3459623 h 3734631"/>
                <a:gd name="connsiteX32" fmla="*/ 647319 w 4569687"/>
                <a:gd name="connsiteY32" fmla="*/ 3134475 h 3734631"/>
                <a:gd name="connsiteX33" fmla="*/ 642925 w 4569687"/>
                <a:gd name="connsiteY33" fmla="*/ 3090891 h 3734631"/>
                <a:gd name="connsiteX34" fmla="*/ 634894 w 4569687"/>
                <a:gd name="connsiteY34" fmla="*/ 3098188 h 3734631"/>
                <a:gd name="connsiteX35" fmla="*/ 407216 w 4569687"/>
                <a:gd name="connsiteY35" fmla="*/ 3167734 h 3734631"/>
                <a:gd name="connsiteX36" fmla="*/ 0 w 4569687"/>
                <a:gd name="connsiteY36" fmla="*/ 2760518 h 3734631"/>
                <a:gd name="connsiteX37" fmla="*/ 407216 w 4569687"/>
                <a:gd name="connsiteY37" fmla="*/ 2353302 h 3734631"/>
                <a:gd name="connsiteX38" fmla="*/ 489284 w 4569687"/>
                <a:gd name="connsiteY38" fmla="*/ 2361575 h 3734631"/>
                <a:gd name="connsiteX39" fmla="*/ 508084 w 4569687"/>
                <a:gd name="connsiteY39" fmla="*/ 2367411 h 3734631"/>
                <a:gd name="connsiteX40" fmla="*/ 503849 w 4569687"/>
                <a:gd name="connsiteY40" fmla="*/ 2325400 h 3734631"/>
                <a:gd name="connsiteX41" fmla="*/ 1121688 w 4569687"/>
                <a:gd name="connsiteY41" fmla="*/ 1707561 h 3734631"/>
                <a:gd name="connsiteX42" fmla="*/ 1246204 w 4569687"/>
                <a:gd name="connsiteY42" fmla="*/ 1720113 h 3734631"/>
                <a:gd name="connsiteX43" fmla="*/ 1284356 w 4569687"/>
                <a:gd name="connsiteY43" fmla="*/ 1731957 h 3734631"/>
                <a:gd name="connsiteX44" fmla="*/ 1305976 w 4569687"/>
                <a:gd name="connsiteY44" fmla="*/ 1705754 h 3734631"/>
                <a:gd name="connsiteX45" fmla="*/ 1742854 w 4569687"/>
                <a:gd name="connsiteY45" fmla="*/ 1524793 h 3734631"/>
                <a:gd name="connsiteX46" fmla="*/ 1760288 w 4569687"/>
                <a:gd name="connsiteY46" fmla="*/ 1526551 h 3734631"/>
                <a:gd name="connsiteX47" fmla="*/ 1748032 w 4569687"/>
                <a:gd name="connsiteY47" fmla="*/ 1487068 h 3734631"/>
                <a:gd name="connsiteX48" fmla="*/ 1742854 w 4569687"/>
                <a:gd name="connsiteY48" fmla="*/ 1435701 h 3734631"/>
                <a:gd name="connsiteX49" fmla="*/ 1946367 w 4569687"/>
                <a:gd name="connsiteY49" fmla="*/ 1185999 h 3734631"/>
                <a:gd name="connsiteX50" fmla="*/ 1956892 w 4569687"/>
                <a:gd name="connsiteY50" fmla="*/ 1184938 h 3734631"/>
                <a:gd name="connsiteX51" fmla="*/ 1963928 w 4569687"/>
                <a:gd name="connsiteY51" fmla="*/ 1115143 h 3734631"/>
                <a:gd name="connsiteX52" fmla="*/ 2450363 w 4569687"/>
                <a:gd name="connsiteY52" fmla="*/ 718687 h 3734631"/>
                <a:gd name="connsiteX53" fmla="*/ 2520904 w 4569687"/>
                <a:gd name="connsiteY53" fmla="*/ 725798 h 3734631"/>
                <a:gd name="connsiteX54" fmla="*/ 2611712 w 4569687"/>
                <a:gd name="connsiteY54" fmla="*/ 0 h 3734631"/>
                <a:gd name="connsiteX0" fmla="*/ 2611712 w 4569687"/>
                <a:gd name="connsiteY0" fmla="*/ 0 h 3743131"/>
                <a:gd name="connsiteX1" fmla="*/ 2927539 w 4569687"/>
                <a:gd name="connsiteY1" fmla="*/ 0 h 3743131"/>
                <a:gd name="connsiteX2" fmla="*/ 3010471 w 4569687"/>
                <a:gd name="connsiteY2" fmla="*/ 662843 h 3743131"/>
                <a:gd name="connsiteX3" fmla="*/ 3062414 w 4569687"/>
                <a:gd name="connsiteY3" fmla="*/ 672782 h 3743131"/>
                <a:gd name="connsiteX4" fmla="*/ 3375104 w 4569687"/>
                <a:gd name="connsiteY4" fmla="*/ 893768 h 3743131"/>
                <a:gd name="connsiteX5" fmla="*/ 3401966 w 4569687"/>
                <a:gd name="connsiteY5" fmla="*/ 943258 h 3743131"/>
                <a:gd name="connsiteX6" fmla="*/ 3444529 w 4569687"/>
                <a:gd name="connsiteY6" fmla="*/ 938967 h 3743131"/>
                <a:gd name="connsiteX7" fmla="*/ 3941882 w 4569687"/>
                <a:gd name="connsiteY7" fmla="*/ 1268635 h 3743131"/>
                <a:gd name="connsiteX8" fmla="*/ 3950232 w 4569687"/>
                <a:gd name="connsiteY8" fmla="*/ 1295533 h 3743131"/>
                <a:gd name="connsiteX9" fmla="*/ 3968452 w 4569687"/>
                <a:gd name="connsiteY9" fmla="*/ 1289878 h 3743131"/>
                <a:gd name="connsiteX10" fmla="*/ 4041773 w 4569687"/>
                <a:gd name="connsiteY10" fmla="*/ 1282486 h 3743131"/>
                <a:gd name="connsiteX11" fmla="*/ 4398197 w 4569687"/>
                <a:gd name="connsiteY11" fmla="*/ 1572980 h 3743131"/>
                <a:gd name="connsiteX12" fmla="*/ 4401113 w 4569687"/>
                <a:gd name="connsiteY12" fmla="*/ 1601912 h 3743131"/>
                <a:gd name="connsiteX13" fmla="*/ 4509768 w 4569687"/>
                <a:gd name="connsiteY13" fmla="*/ 1612865 h 3743131"/>
                <a:gd name="connsiteX14" fmla="*/ 4569687 w 4569687"/>
                <a:gd name="connsiteY14" fmla="*/ 1630661 h 3743131"/>
                <a:gd name="connsiteX15" fmla="*/ 4569687 w 4569687"/>
                <a:gd name="connsiteY15" fmla="*/ 3685776 h 3743131"/>
                <a:gd name="connsiteX16" fmla="*/ 4479175 w 4569687"/>
                <a:gd name="connsiteY16" fmla="*/ 3694900 h 3743131"/>
                <a:gd name="connsiteX17" fmla="*/ 4083674 w 4569687"/>
                <a:gd name="connsiteY17" fmla="*/ 3574092 h 3743131"/>
                <a:gd name="connsiteX18" fmla="*/ 4051094 w 4569687"/>
                <a:gd name="connsiteY18" fmla="*/ 3547210 h 3743131"/>
                <a:gd name="connsiteX19" fmla="*/ 4009782 w 4569687"/>
                <a:gd name="connsiteY19" fmla="*/ 3581295 h 3743131"/>
                <a:gd name="connsiteX20" fmla="*/ 3782104 w 4569687"/>
                <a:gd name="connsiteY20" fmla="*/ 3650841 h 3743131"/>
                <a:gd name="connsiteX21" fmla="*/ 3494159 w 4569687"/>
                <a:gd name="connsiteY21" fmla="*/ 3531570 h 3743131"/>
                <a:gd name="connsiteX22" fmla="*/ 3452428 w 4569687"/>
                <a:gd name="connsiteY22" fmla="*/ 3480992 h 3743131"/>
                <a:gd name="connsiteX23" fmla="*/ 3441126 w 4569687"/>
                <a:gd name="connsiteY23" fmla="*/ 3501813 h 3743131"/>
                <a:gd name="connsiteX24" fmla="*/ 3103456 w 4569687"/>
                <a:gd name="connsiteY24" fmla="*/ 3681351 h 3743131"/>
                <a:gd name="connsiteX25" fmla="*/ 2815511 w 4569687"/>
                <a:gd name="connsiteY25" fmla="*/ 3562080 h 3743131"/>
                <a:gd name="connsiteX26" fmla="*/ 2772231 w 4569687"/>
                <a:gd name="connsiteY26" fmla="*/ 3509625 h 3743131"/>
                <a:gd name="connsiteX27" fmla="*/ 2697608 w 4569687"/>
                <a:gd name="connsiteY27" fmla="*/ 3571194 h 3743131"/>
                <a:gd name="connsiteX28" fmla="*/ 2162552 w 4569687"/>
                <a:gd name="connsiteY28" fmla="*/ 3734631 h 3743131"/>
                <a:gd name="connsiteX29" fmla="*/ 1334207 w 4569687"/>
                <a:gd name="connsiteY29" fmla="*/ 3340352 h 3743131"/>
                <a:gd name="connsiteX30" fmla="*/ 1046262 w 4569687"/>
                <a:gd name="connsiteY30" fmla="*/ 3459623 h 3743131"/>
                <a:gd name="connsiteX31" fmla="*/ 647319 w 4569687"/>
                <a:gd name="connsiteY31" fmla="*/ 3134475 h 3743131"/>
                <a:gd name="connsiteX32" fmla="*/ 642925 w 4569687"/>
                <a:gd name="connsiteY32" fmla="*/ 3090891 h 3743131"/>
                <a:gd name="connsiteX33" fmla="*/ 634894 w 4569687"/>
                <a:gd name="connsiteY33" fmla="*/ 3098188 h 3743131"/>
                <a:gd name="connsiteX34" fmla="*/ 407216 w 4569687"/>
                <a:gd name="connsiteY34" fmla="*/ 3167734 h 3743131"/>
                <a:gd name="connsiteX35" fmla="*/ 0 w 4569687"/>
                <a:gd name="connsiteY35" fmla="*/ 2760518 h 3743131"/>
                <a:gd name="connsiteX36" fmla="*/ 407216 w 4569687"/>
                <a:gd name="connsiteY36" fmla="*/ 2353302 h 3743131"/>
                <a:gd name="connsiteX37" fmla="*/ 489284 w 4569687"/>
                <a:gd name="connsiteY37" fmla="*/ 2361575 h 3743131"/>
                <a:gd name="connsiteX38" fmla="*/ 508084 w 4569687"/>
                <a:gd name="connsiteY38" fmla="*/ 2367411 h 3743131"/>
                <a:gd name="connsiteX39" fmla="*/ 503849 w 4569687"/>
                <a:gd name="connsiteY39" fmla="*/ 2325400 h 3743131"/>
                <a:gd name="connsiteX40" fmla="*/ 1121688 w 4569687"/>
                <a:gd name="connsiteY40" fmla="*/ 1707561 h 3743131"/>
                <a:gd name="connsiteX41" fmla="*/ 1246204 w 4569687"/>
                <a:gd name="connsiteY41" fmla="*/ 1720113 h 3743131"/>
                <a:gd name="connsiteX42" fmla="*/ 1284356 w 4569687"/>
                <a:gd name="connsiteY42" fmla="*/ 1731957 h 3743131"/>
                <a:gd name="connsiteX43" fmla="*/ 1305976 w 4569687"/>
                <a:gd name="connsiteY43" fmla="*/ 1705754 h 3743131"/>
                <a:gd name="connsiteX44" fmla="*/ 1742854 w 4569687"/>
                <a:gd name="connsiteY44" fmla="*/ 1524793 h 3743131"/>
                <a:gd name="connsiteX45" fmla="*/ 1760288 w 4569687"/>
                <a:gd name="connsiteY45" fmla="*/ 1526551 h 3743131"/>
                <a:gd name="connsiteX46" fmla="*/ 1748032 w 4569687"/>
                <a:gd name="connsiteY46" fmla="*/ 1487068 h 3743131"/>
                <a:gd name="connsiteX47" fmla="*/ 1742854 w 4569687"/>
                <a:gd name="connsiteY47" fmla="*/ 1435701 h 3743131"/>
                <a:gd name="connsiteX48" fmla="*/ 1946367 w 4569687"/>
                <a:gd name="connsiteY48" fmla="*/ 1185999 h 3743131"/>
                <a:gd name="connsiteX49" fmla="*/ 1956892 w 4569687"/>
                <a:gd name="connsiteY49" fmla="*/ 1184938 h 3743131"/>
                <a:gd name="connsiteX50" fmla="*/ 1963928 w 4569687"/>
                <a:gd name="connsiteY50" fmla="*/ 1115143 h 3743131"/>
                <a:gd name="connsiteX51" fmla="*/ 2450363 w 4569687"/>
                <a:gd name="connsiteY51" fmla="*/ 718687 h 3743131"/>
                <a:gd name="connsiteX52" fmla="*/ 2520904 w 4569687"/>
                <a:gd name="connsiteY52" fmla="*/ 725798 h 3743131"/>
                <a:gd name="connsiteX53" fmla="*/ 2611712 w 4569687"/>
                <a:gd name="connsiteY53" fmla="*/ 0 h 3743131"/>
                <a:gd name="connsiteX0" fmla="*/ 2611712 w 4569687"/>
                <a:gd name="connsiteY0" fmla="*/ 0 h 3741630"/>
                <a:gd name="connsiteX1" fmla="*/ 2927539 w 4569687"/>
                <a:gd name="connsiteY1" fmla="*/ 0 h 3741630"/>
                <a:gd name="connsiteX2" fmla="*/ 3010471 w 4569687"/>
                <a:gd name="connsiteY2" fmla="*/ 662843 h 3741630"/>
                <a:gd name="connsiteX3" fmla="*/ 3062414 w 4569687"/>
                <a:gd name="connsiteY3" fmla="*/ 672782 h 3741630"/>
                <a:gd name="connsiteX4" fmla="*/ 3375104 w 4569687"/>
                <a:gd name="connsiteY4" fmla="*/ 893768 h 3741630"/>
                <a:gd name="connsiteX5" fmla="*/ 3401966 w 4569687"/>
                <a:gd name="connsiteY5" fmla="*/ 943258 h 3741630"/>
                <a:gd name="connsiteX6" fmla="*/ 3444529 w 4569687"/>
                <a:gd name="connsiteY6" fmla="*/ 938967 h 3741630"/>
                <a:gd name="connsiteX7" fmla="*/ 3941882 w 4569687"/>
                <a:gd name="connsiteY7" fmla="*/ 1268635 h 3741630"/>
                <a:gd name="connsiteX8" fmla="*/ 3950232 w 4569687"/>
                <a:gd name="connsiteY8" fmla="*/ 1295533 h 3741630"/>
                <a:gd name="connsiteX9" fmla="*/ 3968452 w 4569687"/>
                <a:gd name="connsiteY9" fmla="*/ 1289878 h 3741630"/>
                <a:gd name="connsiteX10" fmla="*/ 4041773 w 4569687"/>
                <a:gd name="connsiteY10" fmla="*/ 1282486 h 3741630"/>
                <a:gd name="connsiteX11" fmla="*/ 4398197 w 4569687"/>
                <a:gd name="connsiteY11" fmla="*/ 1572980 h 3741630"/>
                <a:gd name="connsiteX12" fmla="*/ 4401113 w 4569687"/>
                <a:gd name="connsiteY12" fmla="*/ 1601912 h 3741630"/>
                <a:gd name="connsiteX13" fmla="*/ 4509768 w 4569687"/>
                <a:gd name="connsiteY13" fmla="*/ 1612865 h 3741630"/>
                <a:gd name="connsiteX14" fmla="*/ 4569687 w 4569687"/>
                <a:gd name="connsiteY14" fmla="*/ 1630661 h 3741630"/>
                <a:gd name="connsiteX15" fmla="*/ 4569687 w 4569687"/>
                <a:gd name="connsiteY15" fmla="*/ 3685776 h 3741630"/>
                <a:gd name="connsiteX16" fmla="*/ 4479175 w 4569687"/>
                <a:gd name="connsiteY16" fmla="*/ 3694900 h 3741630"/>
                <a:gd name="connsiteX17" fmla="*/ 4083674 w 4569687"/>
                <a:gd name="connsiteY17" fmla="*/ 3574092 h 3741630"/>
                <a:gd name="connsiteX18" fmla="*/ 4051094 w 4569687"/>
                <a:gd name="connsiteY18" fmla="*/ 3547210 h 3741630"/>
                <a:gd name="connsiteX19" fmla="*/ 4009782 w 4569687"/>
                <a:gd name="connsiteY19" fmla="*/ 3581295 h 3741630"/>
                <a:gd name="connsiteX20" fmla="*/ 3782104 w 4569687"/>
                <a:gd name="connsiteY20" fmla="*/ 3650841 h 3741630"/>
                <a:gd name="connsiteX21" fmla="*/ 3494159 w 4569687"/>
                <a:gd name="connsiteY21" fmla="*/ 3531570 h 3741630"/>
                <a:gd name="connsiteX22" fmla="*/ 3452428 w 4569687"/>
                <a:gd name="connsiteY22" fmla="*/ 3480992 h 3741630"/>
                <a:gd name="connsiteX23" fmla="*/ 3441126 w 4569687"/>
                <a:gd name="connsiteY23" fmla="*/ 3501813 h 3741630"/>
                <a:gd name="connsiteX24" fmla="*/ 3103456 w 4569687"/>
                <a:gd name="connsiteY24" fmla="*/ 3681351 h 3741630"/>
                <a:gd name="connsiteX25" fmla="*/ 2815511 w 4569687"/>
                <a:gd name="connsiteY25" fmla="*/ 3562080 h 3741630"/>
                <a:gd name="connsiteX26" fmla="*/ 2772231 w 4569687"/>
                <a:gd name="connsiteY26" fmla="*/ 3509625 h 3741630"/>
                <a:gd name="connsiteX27" fmla="*/ 2697608 w 4569687"/>
                <a:gd name="connsiteY27" fmla="*/ 3571194 h 3741630"/>
                <a:gd name="connsiteX28" fmla="*/ 2162552 w 4569687"/>
                <a:gd name="connsiteY28" fmla="*/ 3734631 h 3741630"/>
                <a:gd name="connsiteX29" fmla="*/ 1390478 w 4569687"/>
                <a:gd name="connsiteY29" fmla="*/ 3368488 h 3741630"/>
                <a:gd name="connsiteX30" fmla="*/ 1046262 w 4569687"/>
                <a:gd name="connsiteY30" fmla="*/ 3459623 h 3741630"/>
                <a:gd name="connsiteX31" fmla="*/ 647319 w 4569687"/>
                <a:gd name="connsiteY31" fmla="*/ 3134475 h 3741630"/>
                <a:gd name="connsiteX32" fmla="*/ 642925 w 4569687"/>
                <a:gd name="connsiteY32" fmla="*/ 3090891 h 3741630"/>
                <a:gd name="connsiteX33" fmla="*/ 634894 w 4569687"/>
                <a:gd name="connsiteY33" fmla="*/ 3098188 h 3741630"/>
                <a:gd name="connsiteX34" fmla="*/ 407216 w 4569687"/>
                <a:gd name="connsiteY34" fmla="*/ 3167734 h 3741630"/>
                <a:gd name="connsiteX35" fmla="*/ 0 w 4569687"/>
                <a:gd name="connsiteY35" fmla="*/ 2760518 h 3741630"/>
                <a:gd name="connsiteX36" fmla="*/ 407216 w 4569687"/>
                <a:gd name="connsiteY36" fmla="*/ 2353302 h 3741630"/>
                <a:gd name="connsiteX37" fmla="*/ 489284 w 4569687"/>
                <a:gd name="connsiteY37" fmla="*/ 2361575 h 3741630"/>
                <a:gd name="connsiteX38" fmla="*/ 508084 w 4569687"/>
                <a:gd name="connsiteY38" fmla="*/ 2367411 h 3741630"/>
                <a:gd name="connsiteX39" fmla="*/ 503849 w 4569687"/>
                <a:gd name="connsiteY39" fmla="*/ 2325400 h 3741630"/>
                <a:gd name="connsiteX40" fmla="*/ 1121688 w 4569687"/>
                <a:gd name="connsiteY40" fmla="*/ 1707561 h 3741630"/>
                <a:gd name="connsiteX41" fmla="*/ 1246204 w 4569687"/>
                <a:gd name="connsiteY41" fmla="*/ 1720113 h 3741630"/>
                <a:gd name="connsiteX42" fmla="*/ 1284356 w 4569687"/>
                <a:gd name="connsiteY42" fmla="*/ 1731957 h 3741630"/>
                <a:gd name="connsiteX43" fmla="*/ 1305976 w 4569687"/>
                <a:gd name="connsiteY43" fmla="*/ 1705754 h 3741630"/>
                <a:gd name="connsiteX44" fmla="*/ 1742854 w 4569687"/>
                <a:gd name="connsiteY44" fmla="*/ 1524793 h 3741630"/>
                <a:gd name="connsiteX45" fmla="*/ 1760288 w 4569687"/>
                <a:gd name="connsiteY45" fmla="*/ 1526551 h 3741630"/>
                <a:gd name="connsiteX46" fmla="*/ 1748032 w 4569687"/>
                <a:gd name="connsiteY46" fmla="*/ 1487068 h 3741630"/>
                <a:gd name="connsiteX47" fmla="*/ 1742854 w 4569687"/>
                <a:gd name="connsiteY47" fmla="*/ 1435701 h 3741630"/>
                <a:gd name="connsiteX48" fmla="*/ 1946367 w 4569687"/>
                <a:gd name="connsiteY48" fmla="*/ 1185999 h 3741630"/>
                <a:gd name="connsiteX49" fmla="*/ 1956892 w 4569687"/>
                <a:gd name="connsiteY49" fmla="*/ 1184938 h 3741630"/>
                <a:gd name="connsiteX50" fmla="*/ 1963928 w 4569687"/>
                <a:gd name="connsiteY50" fmla="*/ 1115143 h 3741630"/>
                <a:gd name="connsiteX51" fmla="*/ 2450363 w 4569687"/>
                <a:gd name="connsiteY51" fmla="*/ 718687 h 3741630"/>
                <a:gd name="connsiteX52" fmla="*/ 2520904 w 4569687"/>
                <a:gd name="connsiteY52" fmla="*/ 725798 h 3741630"/>
                <a:gd name="connsiteX53" fmla="*/ 2611712 w 4569687"/>
                <a:gd name="connsiteY53" fmla="*/ 0 h 3741630"/>
                <a:gd name="connsiteX0" fmla="*/ 2611712 w 4569687"/>
                <a:gd name="connsiteY0" fmla="*/ 0 h 3734730"/>
                <a:gd name="connsiteX1" fmla="*/ 2927539 w 4569687"/>
                <a:gd name="connsiteY1" fmla="*/ 0 h 3734730"/>
                <a:gd name="connsiteX2" fmla="*/ 3010471 w 4569687"/>
                <a:gd name="connsiteY2" fmla="*/ 662843 h 3734730"/>
                <a:gd name="connsiteX3" fmla="*/ 3062414 w 4569687"/>
                <a:gd name="connsiteY3" fmla="*/ 672782 h 3734730"/>
                <a:gd name="connsiteX4" fmla="*/ 3375104 w 4569687"/>
                <a:gd name="connsiteY4" fmla="*/ 893768 h 3734730"/>
                <a:gd name="connsiteX5" fmla="*/ 3401966 w 4569687"/>
                <a:gd name="connsiteY5" fmla="*/ 943258 h 3734730"/>
                <a:gd name="connsiteX6" fmla="*/ 3444529 w 4569687"/>
                <a:gd name="connsiteY6" fmla="*/ 938967 h 3734730"/>
                <a:gd name="connsiteX7" fmla="*/ 3941882 w 4569687"/>
                <a:gd name="connsiteY7" fmla="*/ 1268635 h 3734730"/>
                <a:gd name="connsiteX8" fmla="*/ 3950232 w 4569687"/>
                <a:gd name="connsiteY8" fmla="*/ 1295533 h 3734730"/>
                <a:gd name="connsiteX9" fmla="*/ 3968452 w 4569687"/>
                <a:gd name="connsiteY9" fmla="*/ 1289878 h 3734730"/>
                <a:gd name="connsiteX10" fmla="*/ 4041773 w 4569687"/>
                <a:gd name="connsiteY10" fmla="*/ 1282486 h 3734730"/>
                <a:gd name="connsiteX11" fmla="*/ 4398197 w 4569687"/>
                <a:gd name="connsiteY11" fmla="*/ 1572980 h 3734730"/>
                <a:gd name="connsiteX12" fmla="*/ 4401113 w 4569687"/>
                <a:gd name="connsiteY12" fmla="*/ 1601912 h 3734730"/>
                <a:gd name="connsiteX13" fmla="*/ 4509768 w 4569687"/>
                <a:gd name="connsiteY13" fmla="*/ 1612865 h 3734730"/>
                <a:gd name="connsiteX14" fmla="*/ 4569687 w 4569687"/>
                <a:gd name="connsiteY14" fmla="*/ 1630661 h 3734730"/>
                <a:gd name="connsiteX15" fmla="*/ 4569687 w 4569687"/>
                <a:gd name="connsiteY15" fmla="*/ 3685776 h 3734730"/>
                <a:gd name="connsiteX16" fmla="*/ 4479175 w 4569687"/>
                <a:gd name="connsiteY16" fmla="*/ 3694900 h 3734730"/>
                <a:gd name="connsiteX17" fmla="*/ 4083674 w 4569687"/>
                <a:gd name="connsiteY17" fmla="*/ 3574092 h 3734730"/>
                <a:gd name="connsiteX18" fmla="*/ 4051094 w 4569687"/>
                <a:gd name="connsiteY18" fmla="*/ 3547210 h 3734730"/>
                <a:gd name="connsiteX19" fmla="*/ 4009782 w 4569687"/>
                <a:gd name="connsiteY19" fmla="*/ 3581295 h 3734730"/>
                <a:gd name="connsiteX20" fmla="*/ 3782104 w 4569687"/>
                <a:gd name="connsiteY20" fmla="*/ 3650841 h 3734730"/>
                <a:gd name="connsiteX21" fmla="*/ 3494159 w 4569687"/>
                <a:gd name="connsiteY21" fmla="*/ 3531570 h 3734730"/>
                <a:gd name="connsiteX22" fmla="*/ 3452428 w 4569687"/>
                <a:gd name="connsiteY22" fmla="*/ 3480992 h 3734730"/>
                <a:gd name="connsiteX23" fmla="*/ 3441126 w 4569687"/>
                <a:gd name="connsiteY23" fmla="*/ 3501813 h 3734730"/>
                <a:gd name="connsiteX24" fmla="*/ 3103456 w 4569687"/>
                <a:gd name="connsiteY24" fmla="*/ 3681351 h 3734730"/>
                <a:gd name="connsiteX25" fmla="*/ 2815511 w 4569687"/>
                <a:gd name="connsiteY25" fmla="*/ 3562080 h 3734730"/>
                <a:gd name="connsiteX26" fmla="*/ 2772231 w 4569687"/>
                <a:gd name="connsiteY26" fmla="*/ 3509625 h 3734730"/>
                <a:gd name="connsiteX27" fmla="*/ 2697608 w 4569687"/>
                <a:gd name="connsiteY27" fmla="*/ 3571194 h 3734730"/>
                <a:gd name="connsiteX28" fmla="*/ 2162552 w 4569687"/>
                <a:gd name="connsiteY28" fmla="*/ 3734631 h 3734730"/>
                <a:gd name="connsiteX29" fmla="*/ 1390478 w 4569687"/>
                <a:gd name="connsiteY29" fmla="*/ 3368488 h 3734730"/>
                <a:gd name="connsiteX30" fmla="*/ 1046262 w 4569687"/>
                <a:gd name="connsiteY30" fmla="*/ 3459623 h 3734730"/>
                <a:gd name="connsiteX31" fmla="*/ 647319 w 4569687"/>
                <a:gd name="connsiteY31" fmla="*/ 3134475 h 3734730"/>
                <a:gd name="connsiteX32" fmla="*/ 642925 w 4569687"/>
                <a:gd name="connsiteY32" fmla="*/ 3090891 h 3734730"/>
                <a:gd name="connsiteX33" fmla="*/ 634894 w 4569687"/>
                <a:gd name="connsiteY33" fmla="*/ 3098188 h 3734730"/>
                <a:gd name="connsiteX34" fmla="*/ 407216 w 4569687"/>
                <a:gd name="connsiteY34" fmla="*/ 3167734 h 3734730"/>
                <a:gd name="connsiteX35" fmla="*/ 0 w 4569687"/>
                <a:gd name="connsiteY35" fmla="*/ 2760518 h 3734730"/>
                <a:gd name="connsiteX36" fmla="*/ 407216 w 4569687"/>
                <a:gd name="connsiteY36" fmla="*/ 2353302 h 3734730"/>
                <a:gd name="connsiteX37" fmla="*/ 489284 w 4569687"/>
                <a:gd name="connsiteY37" fmla="*/ 2361575 h 3734730"/>
                <a:gd name="connsiteX38" fmla="*/ 508084 w 4569687"/>
                <a:gd name="connsiteY38" fmla="*/ 2367411 h 3734730"/>
                <a:gd name="connsiteX39" fmla="*/ 503849 w 4569687"/>
                <a:gd name="connsiteY39" fmla="*/ 2325400 h 3734730"/>
                <a:gd name="connsiteX40" fmla="*/ 1121688 w 4569687"/>
                <a:gd name="connsiteY40" fmla="*/ 1707561 h 3734730"/>
                <a:gd name="connsiteX41" fmla="*/ 1246204 w 4569687"/>
                <a:gd name="connsiteY41" fmla="*/ 1720113 h 3734730"/>
                <a:gd name="connsiteX42" fmla="*/ 1284356 w 4569687"/>
                <a:gd name="connsiteY42" fmla="*/ 1731957 h 3734730"/>
                <a:gd name="connsiteX43" fmla="*/ 1305976 w 4569687"/>
                <a:gd name="connsiteY43" fmla="*/ 1705754 h 3734730"/>
                <a:gd name="connsiteX44" fmla="*/ 1742854 w 4569687"/>
                <a:gd name="connsiteY44" fmla="*/ 1524793 h 3734730"/>
                <a:gd name="connsiteX45" fmla="*/ 1760288 w 4569687"/>
                <a:gd name="connsiteY45" fmla="*/ 1526551 h 3734730"/>
                <a:gd name="connsiteX46" fmla="*/ 1748032 w 4569687"/>
                <a:gd name="connsiteY46" fmla="*/ 1487068 h 3734730"/>
                <a:gd name="connsiteX47" fmla="*/ 1742854 w 4569687"/>
                <a:gd name="connsiteY47" fmla="*/ 1435701 h 3734730"/>
                <a:gd name="connsiteX48" fmla="*/ 1946367 w 4569687"/>
                <a:gd name="connsiteY48" fmla="*/ 1185999 h 3734730"/>
                <a:gd name="connsiteX49" fmla="*/ 1956892 w 4569687"/>
                <a:gd name="connsiteY49" fmla="*/ 1184938 h 3734730"/>
                <a:gd name="connsiteX50" fmla="*/ 1963928 w 4569687"/>
                <a:gd name="connsiteY50" fmla="*/ 1115143 h 3734730"/>
                <a:gd name="connsiteX51" fmla="*/ 2450363 w 4569687"/>
                <a:gd name="connsiteY51" fmla="*/ 718687 h 3734730"/>
                <a:gd name="connsiteX52" fmla="*/ 2520904 w 4569687"/>
                <a:gd name="connsiteY52" fmla="*/ 725798 h 3734730"/>
                <a:gd name="connsiteX53" fmla="*/ 2611712 w 4569687"/>
                <a:gd name="connsiteY53" fmla="*/ 0 h 3734730"/>
                <a:gd name="connsiteX0" fmla="*/ 2611712 w 4569687"/>
                <a:gd name="connsiteY0" fmla="*/ 0 h 3734730"/>
                <a:gd name="connsiteX1" fmla="*/ 2927539 w 4569687"/>
                <a:gd name="connsiteY1" fmla="*/ 0 h 3734730"/>
                <a:gd name="connsiteX2" fmla="*/ 3010471 w 4569687"/>
                <a:gd name="connsiteY2" fmla="*/ 662843 h 3734730"/>
                <a:gd name="connsiteX3" fmla="*/ 3062414 w 4569687"/>
                <a:gd name="connsiteY3" fmla="*/ 672782 h 3734730"/>
                <a:gd name="connsiteX4" fmla="*/ 3375104 w 4569687"/>
                <a:gd name="connsiteY4" fmla="*/ 893768 h 3734730"/>
                <a:gd name="connsiteX5" fmla="*/ 3401966 w 4569687"/>
                <a:gd name="connsiteY5" fmla="*/ 943258 h 3734730"/>
                <a:gd name="connsiteX6" fmla="*/ 3444529 w 4569687"/>
                <a:gd name="connsiteY6" fmla="*/ 938967 h 3734730"/>
                <a:gd name="connsiteX7" fmla="*/ 3941882 w 4569687"/>
                <a:gd name="connsiteY7" fmla="*/ 1268635 h 3734730"/>
                <a:gd name="connsiteX8" fmla="*/ 3950232 w 4569687"/>
                <a:gd name="connsiteY8" fmla="*/ 1295533 h 3734730"/>
                <a:gd name="connsiteX9" fmla="*/ 3968452 w 4569687"/>
                <a:gd name="connsiteY9" fmla="*/ 1289878 h 3734730"/>
                <a:gd name="connsiteX10" fmla="*/ 4041773 w 4569687"/>
                <a:gd name="connsiteY10" fmla="*/ 1282486 h 3734730"/>
                <a:gd name="connsiteX11" fmla="*/ 4398197 w 4569687"/>
                <a:gd name="connsiteY11" fmla="*/ 1572980 h 3734730"/>
                <a:gd name="connsiteX12" fmla="*/ 4401113 w 4569687"/>
                <a:gd name="connsiteY12" fmla="*/ 1601912 h 3734730"/>
                <a:gd name="connsiteX13" fmla="*/ 4509768 w 4569687"/>
                <a:gd name="connsiteY13" fmla="*/ 1612865 h 3734730"/>
                <a:gd name="connsiteX14" fmla="*/ 4569687 w 4569687"/>
                <a:gd name="connsiteY14" fmla="*/ 1630661 h 3734730"/>
                <a:gd name="connsiteX15" fmla="*/ 4569687 w 4569687"/>
                <a:gd name="connsiteY15" fmla="*/ 3685776 h 3734730"/>
                <a:gd name="connsiteX16" fmla="*/ 4479175 w 4569687"/>
                <a:gd name="connsiteY16" fmla="*/ 3694900 h 3734730"/>
                <a:gd name="connsiteX17" fmla="*/ 4083674 w 4569687"/>
                <a:gd name="connsiteY17" fmla="*/ 3574092 h 3734730"/>
                <a:gd name="connsiteX18" fmla="*/ 4051094 w 4569687"/>
                <a:gd name="connsiteY18" fmla="*/ 3547210 h 3734730"/>
                <a:gd name="connsiteX19" fmla="*/ 4009782 w 4569687"/>
                <a:gd name="connsiteY19" fmla="*/ 3581295 h 3734730"/>
                <a:gd name="connsiteX20" fmla="*/ 3782104 w 4569687"/>
                <a:gd name="connsiteY20" fmla="*/ 3650841 h 3734730"/>
                <a:gd name="connsiteX21" fmla="*/ 3494159 w 4569687"/>
                <a:gd name="connsiteY21" fmla="*/ 3531570 h 3734730"/>
                <a:gd name="connsiteX22" fmla="*/ 3452428 w 4569687"/>
                <a:gd name="connsiteY22" fmla="*/ 3480992 h 3734730"/>
                <a:gd name="connsiteX23" fmla="*/ 3441126 w 4569687"/>
                <a:gd name="connsiteY23" fmla="*/ 3501813 h 3734730"/>
                <a:gd name="connsiteX24" fmla="*/ 3103456 w 4569687"/>
                <a:gd name="connsiteY24" fmla="*/ 3681351 h 3734730"/>
                <a:gd name="connsiteX25" fmla="*/ 2815511 w 4569687"/>
                <a:gd name="connsiteY25" fmla="*/ 3562080 h 3734730"/>
                <a:gd name="connsiteX26" fmla="*/ 2772231 w 4569687"/>
                <a:gd name="connsiteY26" fmla="*/ 3509625 h 3734730"/>
                <a:gd name="connsiteX27" fmla="*/ 2697608 w 4569687"/>
                <a:gd name="connsiteY27" fmla="*/ 3571194 h 3734730"/>
                <a:gd name="connsiteX28" fmla="*/ 2162552 w 4569687"/>
                <a:gd name="connsiteY28" fmla="*/ 3734631 h 3734730"/>
                <a:gd name="connsiteX29" fmla="*/ 1390478 w 4569687"/>
                <a:gd name="connsiteY29" fmla="*/ 3368488 h 3734730"/>
                <a:gd name="connsiteX30" fmla="*/ 1046262 w 4569687"/>
                <a:gd name="connsiteY30" fmla="*/ 3459623 h 3734730"/>
                <a:gd name="connsiteX31" fmla="*/ 647319 w 4569687"/>
                <a:gd name="connsiteY31" fmla="*/ 3134475 h 3734730"/>
                <a:gd name="connsiteX32" fmla="*/ 642925 w 4569687"/>
                <a:gd name="connsiteY32" fmla="*/ 3090891 h 3734730"/>
                <a:gd name="connsiteX33" fmla="*/ 634894 w 4569687"/>
                <a:gd name="connsiteY33" fmla="*/ 3098188 h 3734730"/>
                <a:gd name="connsiteX34" fmla="*/ 407216 w 4569687"/>
                <a:gd name="connsiteY34" fmla="*/ 3167734 h 3734730"/>
                <a:gd name="connsiteX35" fmla="*/ 0 w 4569687"/>
                <a:gd name="connsiteY35" fmla="*/ 2760518 h 3734730"/>
                <a:gd name="connsiteX36" fmla="*/ 407216 w 4569687"/>
                <a:gd name="connsiteY36" fmla="*/ 2353302 h 3734730"/>
                <a:gd name="connsiteX37" fmla="*/ 489284 w 4569687"/>
                <a:gd name="connsiteY37" fmla="*/ 2361575 h 3734730"/>
                <a:gd name="connsiteX38" fmla="*/ 508084 w 4569687"/>
                <a:gd name="connsiteY38" fmla="*/ 2367411 h 3734730"/>
                <a:gd name="connsiteX39" fmla="*/ 503849 w 4569687"/>
                <a:gd name="connsiteY39" fmla="*/ 2325400 h 3734730"/>
                <a:gd name="connsiteX40" fmla="*/ 1121688 w 4569687"/>
                <a:gd name="connsiteY40" fmla="*/ 1707561 h 3734730"/>
                <a:gd name="connsiteX41" fmla="*/ 1246204 w 4569687"/>
                <a:gd name="connsiteY41" fmla="*/ 1720113 h 3734730"/>
                <a:gd name="connsiteX42" fmla="*/ 1284356 w 4569687"/>
                <a:gd name="connsiteY42" fmla="*/ 1731957 h 3734730"/>
                <a:gd name="connsiteX43" fmla="*/ 1305976 w 4569687"/>
                <a:gd name="connsiteY43" fmla="*/ 1705754 h 3734730"/>
                <a:gd name="connsiteX44" fmla="*/ 1742854 w 4569687"/>
                <a:gd name="connsiteY44" fmla="*/ 1524793 h 3734730"/>
                <a:gd name="connsiteX45" fmla="*/ 1760288 w 4569687"/>
                <a:gd name="connsiteY45" fmla="*/ 1526551 h 3734730"/>
                <a:gd name="connsiteX46" fmla="*/ 1748032 w 4569687"/>
                <a:gd name="connsiteY46" fmla="*/ 1487068 h 3734730"/>
                <a:gd name="connsiteX47" fmla="*/ 1742854 w 4569687"/>
                <a:gd name="connsiteY47" fmla="*/ 1435701 h 3734730"/>
                <a:gd name="connsiteX48" fmla="*/ 1946367 w 4569687"/>
                <a:gd name="connsiteY48" fmla="*/ 1185999 h 3734730"/>
                <a:gd name="connsiteX49" fmla="*/ 1956892 w 4569687"/>
                <a:gd name="connsiteY49" fmla="*/ 1184938 h 3734730"/>
                <a:gd name="connsiteX50" fmla="*/ 1963928 w 4569687"/>
                <a:gd name="connsiteY50" fmla="*/ 1115143 h 3734730"/>
                <a:gd name="connsiteX51" fmla="*/ 2450363 w 4569687"/>
                <a:gd name="connsiteY51" fmla="*/ 718687 h 3734730"/>
                <a:gd name="connsiteX52" fmla="*/ 2520904 w 4569687"/>
                <a:gd name="connsiteY52" fmla="*/ 725798 h 3734730"/>
                <a:gd name="connsiteX53" fmla="*/ 2611712 w 4569687"/>
                <a:gd name="connsiteY53" fmla="*/ 0 h 3734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4569687" h="3734730">
                  <a:moveTo>
                    <a:pt x="2611712" y="0"/>
                  </a:moveTo>
                  <a:lnTo>
                    <a:pt x="2927539" y="0"/>
                  </a:lnTo>
                  <a:lnTo>
                    <a:pt x="3010471" y="662843"/>
                  </a:lnTo>
                  <a:lnTo>
                    <a:pt x="3062414" y="672782"/>
                  </a:lnTo>
                  <a:cubicBezTo>
                    <a:pt x="3191764" y="706062"/>
                    <a:pt x="3302353" y="786083"/>
                    <a:pt x="3375104" y="893768"/>
                  </a:cubicBezTo>
                  <a:lnTo>
                    <a:pt x="3401966" y="943258"/>
                  </a:lnTo>
                  <a:lnTo>
                    <a:pt x="3444529" y="938967"/>
                  </a:lnTo>
                  <a:cubicBezTo>
                    <a:pt x="3668109" y="938967"/>
                    <a:pt x="3859940" y="1074903"/>
                    <a:pt x="3941882" y="1268635"/>
                  </a:cubicBezTo>
                  <a:lnTo>
                    <a:pt x="3950232" y="1295533"/>
                  </a:lnTo>
                  <a:lnTo>
                    <a:pt x="3968452" y="1289878"/>
                  </a:lnTo>
                  <a:cubicBezTo>
                    <a:pt x="3992135" y="1285031"/>
                    <a:pt x="4016657" y="1282486"/>
                    <a:pt x="4041773" y="1282486"/>
                  </a:cubicBezTo>
                  <a:cubicBezTo>
                    <a:pt x="4217586" y="1282486"/>
                    <a:pt x="4364272" y="1407196"/>
                    <a:pt x="4398197" y="1572980"/>
                  </a:cubicBezTo>
                  <a:lnTo>
                    <a:pt x="4401113" y="1601912"/>
                  </a:lnTo>
                  <a:lnTo>
                    <a:pt x="4509768" y="1612865"/>
                  </a:lnTo>
                  <a:lnTo>
                    <a:pt x="4569687" y="1630661"/>
                  </a:lnTo>
                  <a:lnTo>
                    <a:pt x="4569687" y="3685776"/>
                  </a:lnTo>
                  <a:lnTo>
                    <a:pt x="4479175" y="3694900"/>
                  </a:lnTo>
                  <a:cubicBezTo>
                    <a:pt x="4332673" y="3694900"/>
                    <a:pt x="4196572" y="3650364"/>
                    <a:pt x="4083674" y="3574092"/>
                  </a:cubicBezTo>
                  <a:lnTo>
                    <a:pt x="4051094" y="3547210"/>
                  </a:lnTo>
                  <a:lnTo>
                    <a:pt x="4009782" y="3581295"/>
                  </a:lnTo>
                  <a:cubicBezTo>
                    <a:pt x="3944790" y="3625203"/>
                    <a:pt x="3866441" y="3650841"/>
                    <a:pt x="3782104" y="3650841"/>
                  </a:cubicBezTo>
                  <a:cubicBezTo>
                    <a:pt x="3669655" y="3650841"/>
                    <a:pt x="3567851" y="3605262"/>
                    <a:pt x="3494159" y="3531570"/>
                  </a:cubicBezTo>
                  <a:lnTo>
                    <a:pt x="3452428" y="3480992"/>
                  </a:lnTo>
                  <a:lnTo>
                    <a:pt x="3441126" y="3501813"/>
                  </a:lnTo>
                  <a:cubicBezTo>
                    <a:pt x="3367946" y="3610134"/>
                    <a:pt x="3244018" y="3681351"/>
                    <a:pt x="3103456" y="3681351"/>
                  </a:cubicBezTo>
                  <a:cubicBezTo>
                    <a:pt x="2991007" y="3681351"/>
                    <a:pt x="2889203" y="3635772"/>
                    <a:pt x="2815511" y="3562080"/>
                  </a:cubicBezTo>
                  <a:lnTo>
                    <a:pt x="2772231" y="3509625"/>
                  </a:lnTo>
                  <a:lnTo>
                    <a:pt x="2697608" y="3571194"/>
                  </a:lnTo>
                  <a:cubicBezTo>
                    <a:pt x="2544873" y="3674380"/>
                    <a:pt x="2382991" y="3737583"/>
                    <a:pt x="2162552" y="3734631"/>
                  </a:cubicBezTo>
                  <a:cubicBezTo>
                    <a:pt x="1740716" y="3728982"/>
                    <a:pt x="1534323" y="3547967"/>
                    <a:pt x="1390478" y="3368488"/>
                  </a:cubicBezTo>
                  <a:cubicBezTo>
                    <a:pt x="1316786" y="3442180"/>
                    <a:pt x="1170122" y="3498625"/>
                    <a:pt x="1046262" y="3459623"/>
                  </a:cubicBezTo>
                  <a:cubicBezTo>
                    <a:pt x="922402" y="3420621"/>
                    <a:pt x="685290" y="3320037"/>
                    <a:pt x="647319" y="3134475"/>
                  </a:cubicBezTo>
                  <a:lnTo>
                    <a:pt x="642925" y="3090891"/>
                  </a:lnTo>
                  <a:lnTo>
                    <a:pt x="634894" y="3098188"/>
                  </a:lnTo>
                  <a:cubicBezTo>
                    <a:pt x="569902" y="3142096"/>
                    <a:pt x="491553" y="3167734"/>
                    <a:pt x="407216" y="3167734"/>
                  </a:cubicBezTo>
                  <a:cubicBezTo>
                    <a:pt x="182317" y="3167734"/>
                    <a:pt x="0" y="2985417"/>
                    <a:pt x="0" y="2760518"/>
                  </a:cubicBezTo>
                  <a:cubicBezTo>
                    <a:pt x="0" y="2535619"/>
                    <a:pt x="182317" y="2353302"/>
                    <a:pt x="407216" y="2353302"/>
                  </a:cubicBezTo>
                  <a:cubicBezTo>
                    <a:pt x="435328" y="2353302"/>
                    <a:pt x="462775" y="2356151"/>
                    <a:pt x="489284" y="2361575"/>
                  </a:cubicBezTo>
                  <a:lnTo>
                    <a:pt x="508084" y="2367411"/>
                  </a:lnTo>
                  <a:lnTo>
                    <a:pt x="503849" y="2325400"/>
                  </a:lnTo>
                  <a:cubicBezTo>
                    <a:pt x="503849" y="1984177"/>
                    <a:pt x="780465" y="1707561"/>
                    <a:pt x="1121688" y="1707561"/>
                  </a:cubicBezTo>
                  <a:cubicBezTo>
                    <a:pt x="1164341" y="1707561"/>
                    <a:pt x="1205984" y="1711883"/>
                    <a:pt x="1246204" y="1720113"/>
                  </a:cubicBezTo>
                  <a:lnTo>
                    <a:pt x="1284356" y="1731957"/>
                  </a:lnTo>
                  <a:lnTo>
                    <a:pt x="1305976" y="1705754"/>
                  </a:lnTo>
                  <a:cubicBezTo>
                    <a:pt x="1417783" y="1593947"/>
                    <a:pt x="1572242" y="1524793"/>
                    <a:pt x="1742854" y="1524793"/>
                  </a:cubicBezTo>
                  <a:lnTo>
                    <a:pt x="1760288" y="1526551"/>
                  </a:lnTo>
                  <a:lnTo>
                    <a:pt x="1748032" y="1487068"/>
                  </a:lnTo>
                  <a:cubicBezTo>
                    <a:pt x="1744637" y="1470476"/>
                    <a:pt x="1742854" y="1453297"/>
                    <a:pt x="1742854" y="1435701"/>
                  </a:cubicBezTo>
                  <a:cubicBezTo>
                    <a:pt x="1742854" y="1312531"/>
                    <a:pt x="1830222" y="1209766"/>
                    <a:pt x="1946367" y="1185999"/>
                  </a:cubicBezTo>
                  <a:lnTo>
                    <a:pt x="1956892" y="1184938"/>
                  </a:lnTo>
                  <a:lnTo>
                    <a:pt x="1963928" y="1115143"/>
                  </a:lnTo>
                  <a:cubicBezTo>
                    <a:pt x="2010227" y="888886"/>
                    <a:pt x="2210419" y="718687"/>
                    <a:pt x="2450363" y="718687"/>
                  </a:cubicBezTo>
                  <a:lnTo>
                    <a:pt x="2520904" y="725798"/>
                  </a:lnTo>
                  <a:lnTo>
                    <a:pt x="2611712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F6BA73B4-BC5C-4378-A083-948505655B7B}"/>
                </a:ext>
              </a:extLst>
            </p:cNvPr>
            <p:cNvGrpSpPr/>
            <p:nvPr userDrawn="1"/>
          </p:nvGrpSpPr>
          <p:grpSpPr>
            <a:xfrm>
              <a:off x="6992136" y="387072"/>
              <a:ext cx="704897" cy="1355021"/>
              <a:chOff x="5304862" y="-789923"/>
              <a:chExt cx="645890" cy="1241591"/>
            </a:xfrm>
          </p:grpSpPr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269974D1-7996-4667-BA09-83671B53C878}"/>
                  </a:ext>
                </a:extLst>
              </p:cNvPr>
              <p:cNvGrpSpPr/>
              <p:nvPr userDrawn="1"/>
            </p:nvGrpSpPr>
            <p:grpSpPr>
              <a:xfrm>
                <a:off x="5377232" y="-789923"/>
                <a:ext cx="495969" cy="1052585"/>
                <a:chOff x="5868144" y="-857099"/>
                <a:chExt cx="495969" cy="1052585"/>
              </a:xfrm>
            </p:grpSpPr>
            <p:sp>
              <p:nvSpPr>
                <p:cNvPr id="34" name="이등변 삼각형 49">
                  <a:extLst>
                    <a:ext uri="{FF2B5EF4-FFF2-40B4-BE49-F238E27FC236}">
                      <a16:creationId xmlns:a16="http://schemas.microsoft.com/office/drawing/2014/main" id="{28E40F27-2EBF-4762-A766-35C37FBBB4FC}"/>
                    </a:ext>
                  </a:extLst>
                </p:cNvPr>
                <p:cNvSpPr/>
                <p:nvPr userDrawn="1"/>
              </p:nvSpPr>
              <p:spPr>
                <a:xfrm>
                  <a:off x="5868144" y="-853769"/>
                  <a:ext cx="495969" cy="1049255"/>
                </a:xfrm>
                <a:custGeom>
                  <a:avLst/>
                  <a:gdLst>
                    <a:gd name="connsiteX0" fmla="*/ 0 w 311344"/>
                    <a:gd name="connsiteY0" fmla="*/ 1049255 h 1049255"/>
                    <a:gd name="connsiteX1" fmla="*/ 155672 w 311344"/>
                    <a:gd name="connsiteY1" fmla="*/ 0 h 1049255"/>
                    <a:gd name="connsiteX2" fmla="*/ 311344 w 311344"/>
                    <a:gd name="connsiteY2" fmla="*/ 1049255 h 1049255"/>
                    <a:gd name="connsiteX3" fmla="*/ 0 w 311344"/>
                    <a:gd name="connsiteY3" fmla="*/ 1049255 h 1049255"/>
                    <a:gd name="connsiteX0" fmla="*/ 45684 w 357028"/>
                    <a:gd name="connsiteY0" fmla="*/ 1049255 h 1049255"/>
                    <a:gd name="connsiteX1" fmla="*/ 201356 w 357028"/>
                    <a:gd name="connsiteY1" fmla="*/ 0 h 1049255"/>
                    <a:gd name="connsiteX2" fmla="*/ 357028 w 357028"/>
                    <a:gd name="connsiteY2" fmla="*/ 1049255 h 1049255"/>
                    <a:gd name="connsiteX3" fmla="*/ 45684 w 357028"/>
                    <a:gd name="connsiteY3" fmla="*/ 1049255 h 1049255"/>
                    <a:gd name="connsiteX0" fmla="*/ 45684 w 416158"/>
                    <a:gd name="connsiteY0" fmla="*/ 1049255 h 1049255"/>
                    <a:gd name="connsiteX1" fmla="*/ 201356 w 416158"/>
                    <a:gd name="connsiteY1" fmla="*/ 0 h 1049255"/>
                    <a:gd name="connsiteX2" fmla="*/ 357028 w 416158"/>
                    <a:gd name="connsiteY2" fmla="*/ 1049255 h 1049255"/>
                    <a:gd name="connsiteX3" fmla="*/ 45684 w 416158"/>
                    <a:gd name="connsiteY3" fmla="*/ 1049255 h 1049255"/>
                    <a:gd name="connsiteX0" fmla="*/ 87161 w 457635"/>
                    <a:gd name="connsiteY0" fmla="*/ 1049255 h 1049255"/>
                    <a:gd name="connsiteX1" fmla="*/ 242833 w 457635"/>
                    <a:gd name="connsiteY1" fmla="*/ 0 h 1049255"/>
                    <a:gd name="connsiteX2" fmla="*/ 398505 w 457635"/>
                    <a:gd name="connsiteY2" fmla="*/ 1049255 h 1049255"/>
                    <a:gd name="connsiteX3" fmla="*/ 87161 w 457635"/>
                    <a:gd name="connsiteY3" fmla="*/ 1049255 h 1049255"/>
                    <a:gd name="connsiteX0" fmla="*/ 87161 w 500627"/>
                    <a:gd name="connsiteY0" fmla="*/ 1049255 h 1049255"/>
                    <a:gd name="connsiteX1" fmla="*/ 242833 w 500627"/>
                    <a:gd name="connsiteY1" fmla="*/ 0 h 1049255"/>
                    <a:gd name="connsiteX2" fmla="*/ 398505 w 500627"/>
                    <a:gd name="connsiteY2" fmla="*/ 1049255 h 1049255"/>
                    <a:gd name="connsiteX3" fmla="*/ 87161 w 500627"/>
                    <a:gd name="connsiteY3" fmla="*/ 1049255 h 1049255"/>
                    <a:gd name="connsiteX0" fmla="*/ 91187 w 504653"/>
                    <a:gd name="connsiteY0" fmla="*/ 1049255 h 1049255"/>
                    <a:gd name="connsiteX1" fmla="*/ 246859 w 504653"/>
                    <a:gd name="connsiteY1" fmla="*/ 0 h 1049255"/>
                    <a:gd name="connsiteX2" fmla="*/ 402531 w 504653"/>
                    <a:gd name="connsiteY2" fmla="*/ 1049255 h 1049255"/>
                    <a:gd name="connsiteX3" fmla="*/ 91187 w 504653"/>
                    <a:gd name="connsiteY3" fmla="*/ 1049255 h 1049255"/>
                    <a:gd name="connsiteX0" fmla="*/ 91187 w 500775"/>
                    <a:gd name="connsiteY0" fmla="*/ 1049255 h 1049255"/>
                    <a:gd name="connsiteX1" fmla="*/ 246859 w 500775"/>
                    <a:gd name="connsiteY1" fmla="*/ 0 h 1049255"/>
                    <a:gd name="connsiteX2" fmla="*/ 402531 w 500775"/>
                    <a:gd name="connsiteY2" fmla="*/ 1049255 h 1049255"/>
                    <a:gd name="connsiteX3" fmla="*/ 91187 w 500775"/>
                    <a:gd name="connsiteY3" fmla="*/ 1049255 h 1049255"/>
                    <a:gd name="connsiteX0" fmla="*/ 91187 w 484758"/>
                    <a:gd name="connsiteY0" fmla="*/ 1049255 h 1049255"/>
                    <a:gd name="connsiteX1" fmla="*/ 246859 w 484758"/>
                    <a:gd name="connsiteY1" fmla="*/ 0 h 1049255"/>
                    <a:gd name="connsiteX2" fmla="*/ 402531 w 484758"/>
                    <a:gd name="connsiteY2" fmla="*/ 1049255 h 1049255"/>
                    <a:gd name="connsiteX3" fmla="*/ 91187 w 484758"/>
                    <a:gd name="connsiteY3" fmla="*/ 1049255 h 1049255"/>
                    <a:gd name="connsiteX0" fmla="*/ 91187 w 488692"/>
                    <a:gd name="connsiteY0" fmla="*/ 1049255 h 1049255"/>
                    <a:gd name="connsiteX1" fmla="*/ 246859 w 488692"/>
                    <a:gd name="connsiteY1" fmla="*/ 0 h 1049255"/>
                    <a:gd name="connsiteX2" fmla="*/ 402531 w 488692"/>
                    <a:gd name="connsiteY2" fmla="*/ 1049255 h 1049255"/>
                    <a:gd name="connsiteX3" fmla="*/ 91187 w 488692"/>
                    <a:gd name="connsiteY3" fmla="*/ 1049255 h 1049255"/>
                    <a:gd name="connsiteX0" fmla="*/ 91187 w 492707"/>
                    <a:gd name="connsiteY0" fmla="*/ 1049255 h 1049255"/>
                    <a:gd name="connsiteX1" fmla="*/ 246859 w 492707"/>
                    <a:gd name="connsiteY1" fmla="*/ 0 h 1049255"/>
                    <a:gd name="connsiteX2" fmla="*/ 402531 w 492707"/>
                    <a:gd name="connsiteY2" fmla="*/ 1049255 h 1049255"/>
                    <a:gd name="connsiteX3" fmla="*/ 91187 w 492707"/>
                    <a:gd name="connsiteY3" fmla="*/ 1049255 h 1049255"/>
                    <a:gd name="connsiteX0" fmla="*/ 95257 w 496777"/>
                    <a:gd name="connsiteY0" fmla="*/ 1049255 h 1049255"/>
                    <a:gd name="connsiteX1" fmla="*/ 250929 w 496777"/>
                    <a:gd name="connsiteY1" fmla="*/ 0 h 1049255"/>
                    <a:gd name="connsiteX2" fmla="*/ 406601 w 496777"/>
                    <a:gd name="connsiteY2" fmla="*/ 1049255 h 1049255"/>
                    <a:gd name="connsiteX3" fmla="*/ 95257 w 496777"/>
                    <a:gd name="connsiteY3" fmla="*/ 1049255 h 1049255"/>
                    <a:gd name="connsiteX0" fmla="*/ 95257 w 485293"/>
                    <a:gd name="connsiteY0" fmla="*/ 1049255 h 1049255"/>
                    <a:gd name="connsiteX1" fmla="*/ 250929 w 485293"/>
                    <a:gd name="connsiteY1" fmla="*/ 0 h 1049255"/>
                    <a:gd name="connsiteX2" fmla="*/ 406601 w 485293"/>
                    <a:gd name="connsiteY2" fmla="*/ 1049255 h 1049255"/>
                    <a:gd name="connsiteX3" fmla="*/ 95257 w 485293"/>
                    <a:gd name="connsiteY3" fmla="*/ 1049255 h 1049255"/>
                    <a:gd name="connsiteX0" fmla="*/ 95257 w 494828"/>
                    <a:gd name="connsiteY0" fmla="*/ 1049255 h 1049255"/>
                    <a:gd name="connsiteX1" fmla="*/ 250929 w 494828"/>
                    <a:gd name="connsiteY1" fmla="*/ 0 h 1049255"/>
                    <a:gd name="connsiteX2" fmla="*/ 406601 w 494828"/>
                    <a:gd name="connsiteY2" fmla="*/ 1049255 h 1049255"/>
                    <a:gd name="connsiteX3" fmla="*/ 95257 w 494828"/>
                    <a:gd name="connsiteY3" fmla="*/ 1049255 h 1049255"/>
                    <a:gd name="connsiteX0" fmla="*/ 95257 w 493814"/>
                    <a:gd name="connsiteY0" fmla="*/ 1049255 h 1049255"/>
                    <a:gd name="connsiteX1" fmla="*/ 250929 w 493814"/>
                    <a:gd name="connsiteY1" fmla="*/ 0 h 1049255"/>
                    <a:gd name="connsiteX2" fmla="*/ 406601 w 493814"/>
                    <a:gd name="connsiteY2" fmla="*/ 1049255 h 1049255"/>
                    <a:gd name="connsiteX3" fmla="*/ 95257 w 493814"/>
                    <a:gd name="connsiteY3" fmla="*/ 1049255 h 1049255"/>
                    <a:gd name="connsiteX0" fmla="*/ 95257 w 496864"/>
                    <a:gd name="connsiteY0" fmla="*/ 1049255 h 1049255"/>
                    <a:gd name="connsiteX1" fmla="*/ 250929 w 496864"/>
                    <a:gd name="connsiteY1" fmla="*/ 0 h 1049255"/>
                    <a:gd name="connsiteX2" fmla="*/ 406601 w 496864"/>
                    <a:gd name="connsiteY2" fmla="*/ 1049255 h 1049255"/>
                    <a:gd name="connsiteX3" fmla="*/ 95257 w 496864"/>
                    <a:gd name="connsiteY3" fmla="*/ 1049255 h 1049255"/>
                    <a:gd name="connsiteX0" fmla="*/ 95257 w 497887"/>
                    <a:gd name="connsiteY0" fmla="*/ 1049255 h 1049255"/>
                    <a:gd name="connsiteX1" fmla="*/ 250929 w 497887"/>
                    <a:gd name="connsiteY1" fmla="*/ 0 h 1049255"/>
                    <a:gd name="connsiteX2" fmla="*/ 406601 w 497887"/>
                    <a:gd name="connsiteY2" fmla="*/ 1049255 h 1049255"/>
                    <a:gd name="connsiteX3" fmla="*/ 95257 w 497887"/>
                    <a:gd name="connsiteY3" fmla="*/ 1049255 h 1049255"/>
                    <a:gd name="connsiteX0" fmla="*/ 95257 w 495969"/>
                    <a:gd name="connsiteY0" fmla="*/ 1049255 h 1049255"/>
                    <a:gd name="connsiteX1" fmla="*/ 250929 w 495969"/>
                    <a:gd name="connsiteY1" fmla="*/ 0 h 1049255"/>
                    <a:gd name="connsiteX2" fmla="*/ 406601 w 495969"/>
                    <a:gd name="connsiteY2" fmla="*/ 1049255 h 1049255"/>
                    <a:gd name="connsiteX3" fmla="*/ 95257 w 495969"/>
                    <a:gd name="connsiteY3" fmla="*/ 1049255 h 10492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95969" h="1049255">
                      <a:moveTo>
                        <a:pt x="95257" y="1049255"/>
                      </a:moveTo>
                      <a:cubicBezTo>
                        <a:pt x="6676" y="723357"/>
                        <a:pt x="-121664" y="317947"/>
                        <a:pt x="250929" y="0"/>
                      </a:cubicBezTo>
                      <a:cubicBezTo>
                        <a:pt x="612920" y="328549"/>
                        <a:pt x="489882" y="781667"/>
                        <a:pt x="406601" y="1049255"/>
                      </a:cubicBezTo>
                      <a:lnTo>
                        <a:pt x="95257" y="1049255"/>
                      </a:ln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자유형: 도형 34">
                  <a:extLst>
                    <a:ext uri="{FF2B5EF4-FFF2-40B4-BE49-F238E27FC236}">
                      <a16:creationId xmlns:a16="http://schemas.microsoft.com/office/drawing/2014/main" id="{8F48F4F8-139B-4033-8A10-8F6699C3926C}"/>
                    </a:ext>
                  </a:extLst>
                </p:cNvPr>
                <p:cNvSpPr/>
                <p:nvPr userDrawn="1"/>
              </p:nvSpPr>
              <p:spPr>
                <a:xfrm>
                  <a:off x="5939427" y="102551"/>
                  <a:ext cx="364003" cy="92935"/>
                </a:xfrm>
                <a:custGeom>
                  <a:avLst/>
                  <a:gdLst>
                    <a:gd name="connsiteX0" fmla="*/ 0 w 364003"/>
                    <a:gd name="connsiteY0" fmla="*/ 0 h 92935"/>
                    <a:gd name="connsiteX1" fmla="*/ 364003 w 364003"/>
                    <a:gd name="connsiteY1" fmla="*/ 0 h 92935"/>
                    <a:gd name="connsiteX2" fmla="*/ 336518 w 364003"/>
                    <a:gd name="connsiteY2" fmla="*/ 92935 h 92935"/>
                    <a:gd name="connsiteX3" fmla="*/ 25174 w 364003"/>
                    <a:gd name="connsiteY3" fmla="*/ 92935 h 929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4003" h="92935">
                      <a:moveTo>
                        <a:pt x="0" y="0"/>
                      </a:moveTo>
                      <a:lnTo>
                        <a:pt x="364003" y="0"/>
                      </a:lnTo>
                      <a:lnTo>
                        <a:pt x="336518" y="92935"/>
                      </a:lnTo>
                      <a:lnTo>
                        <a:pt x="25174" y="92935"/>
                      </a:lnTo>
                      <a:close/>
                    </a:path>
                  </a:pathLst>
                </a:cu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6" name="자유형: 도형 35">
                  <a:extLst>
                    <a:ext uri="{FF2B5EF4-FFF2-40B4-BE49-F238E27FC236}">
                      <a16:creationId xmlns:a16="http://schemas.microsoft.com/office/drawing/2014/main" id="{1B13B33C-E953-4CCE-A9B0-8BAF1A14BCD1}"/>
                    </a:ext>
                  </a:extLst>
                </p:cNvPr>
                <p:cNvSpPr/>
                <p:nvPr userDrawn="1"/>
              </p:nvSpPr>
              <p:spPr>
                <a:xfrm>
                  <a:off x="5893989" y="-857099"/>
                  <a:ext cx="444279" cy="350537"/>
                </a:xfrm>
                <a:custGeom>
                  <a:avLst/>
                  <a:gdLst>
                    <a:gd name="connsiteX0" fmla="*/ 227272 w 444279"/>
                    <a:gd name="connsiteY0" fmla="*/ 0 h 350537"/>
                    <a:gd name="connsiteX1" fmla="*/ 440556 w 444279"/>
                    <a:gd name="connsiteY1" fmla="*/ 335046 h 350537"/>
                    <a:gd name="connsiteX2" fmla="*/ 444279 w 444279"/>
                    <a:gd name="connsiteY2" fmla="*/ 350537 h 350537"/>
                    <a:gd name="connsiteX3" fmla="*/ 0 w 444279"/>
                    <a:gd name="connsiteY3" fmla="*/ 350537 h 350537"/>
                    <a:gd name="connsiteX4" fmla="*/ 8223 w 444279"/>
                    <a:gd name="connsiteY4" fmla="*/ 318604 h 350537"/>
                    <a:gd name="connsiteX5" fmla="*/ 227272 w 444279"/>
                    <a:gd name="connsiteY5" fmla="*/ 0 h 3505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44279" h="350537">
                      <a:moveTo>
                        <a:pt x="227272" y="0"/>
                      </a:moveTo>
                      <a:cubicBezTo>
                        <a:pt x="340394" y="102672"/>
                        <a:pt x="406151" y="217508"/>
                        <a:pt x="440556" y="335046"/>
                      </a:cubicBezTo>
                      <a:lnTo>
                        <a:pt x="444279" y="350537"/>
                      </a:lnTo>
                      <a:lnTo>
                        <a:pt x="0" y="350537"/>
                      </a:lnTo>
                      <a:lnTo>
                        <a:pt x="8223" y="318604"/>
                      </a:lnTo>
                      <a:cubicBezTo>
                        <a:pt x="43321" y="207258"/>
                        <a:pt x="110837" y="99358"/>
                        <a:pt x="22727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30" name="타원 29">
                <a:extLst>
                  <a:ext uri="{FF2B5EF4-FFF2-40B4-BE49-F238E27FC236}">
                    <a16:creationId xmlns:a16="http://schemas.microsoft.com/office/drawing/2014/main" id="{C8CF60D7-5C5A-451E-BE72-BA888208BAF2}"/>
                  </a:ext>
                </a:extLst>
              </p:cNvPr>
              <p:cNvSpPr/>
              <p:nvPr userDrawn="1"/>
            </p:nvSpPr>
            <p:spPr>
              <a:xfrm>
                <a:off x="5535216" y="-351600"/>
                <a:ext cx="180000" cy="18000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47DE17EC-22E7-4731-8B49-B51235A1DF1F}"/>
                  </a:ext>
                </a:extLst>
              </p:cNvPr>
              <p:cNvSpPr/>
              <p:nvPr userDrawn="1"/>
            </p:nvSpPr>
            <p:spPr>
              <a:xfrm flipH="1">
                <a:off x="5614416" y="6445"/>
                <a:ext cx="21600" cy="4320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" name="자유형: 도형 31">
                <a:extLst>
                  <a:ext uri="{FF2B5EF4-FFF2-40B4-BE49-F238E27FC236}">
                    <a16:creationId xmlns:a16="http://schemas.microsoft.com/office/drawing/2014/main" id="{548997DE-64C7-44A9-A88E-2031BD44F473}"/>
                  </a:ext>
                </a:extLst>
              </p:cNvPr>
              <p:cNvSpPr/>
              <p:nvPr userDrawn="1"/>
            </p:nvSpPr>
            <p:spPr>
              <a:xfrm>
                <a:off x="5304862" y="-1556"/>
                <a:ext cx="143653" cy="453224"/>
              </a:xfrm>
              <a:custGeom>
                <a:avLst/>
                <a:gdLst>
                  <a:gd name="connsiteX0" fmla="*/ 71561 w 116619"/>
                  <a:gd name="connsiteY0" fmla="*/ 0 h 453224"/>
                  <a:gd name="connsiteX1" fmla="*/ 116619 w 116619"/>
                  <a:gd name="connsiteY1" fmla="*/ 145774 h 453224"/>
                  <a:gd name="connsiteX2" fmla="*/ 0 w 116619"/>
                  <a:gd name="connsiteY2" fmla="*/ 453224 h 453224"/>
                  <a:gd name="connsiteX3" fmla="*/ 71561 w 116619"/>
                  <a:gd name="connsiteY3" fmla="*/ 0 h 453224"/>
                  <a:gd name="connsiteX0" fmla="*/ 78782 w 123840"/>
                  <a:gd name="connsiteY0" fmla="*/ 0 h 453224"/>
                  <a:gd name="connsiteX1" fmla="*/ 123840 w 123840"/>
                  <a:gd name="connsiteY1" fmla="*/ 145774 h 453224"/>
                  <a:gd name="connsiteX2" fmla="*/ 7221 w 123840"/>
                  <a:gd name="connsiteY2" fmla="*/ 453224 h 453224"/>
                  <a:gd name="connsiteX3" fmla="*/ 78782 w 123840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5845 w 140903"/>
                  <a:gd name="connsiteY0" fmla="*/ 0 h 453224"/>
                  <a:gd name="connsiteX1" fmla="*/ 140903 w 140903"/>
                  <a:gd name="connsiteY1" fmla="*/ 145774 h 453224"/>
                  <a:gd name="connsiteX2" fmla="*/ 24284 w 140903"/>
                  <a:gd name="connsiteY2" fmla="*/ 453224 h 453224"/>
                  <a:gd name="connsiteX3" fmla="*/ 95845 w 140903"/>
                  <a:gd name="connsiteY3" fmla="*/ 0 h 453224"/>
                  <a:gd name="connsiteX0" fmla="*/ 98595 w 143653"/>
                  <a:gd name="connsiteY0" fmla="*/ 0 h 453224"/>
                  <a:gd name="connsiteX1" fmla="*/ 143653 w 143653"/>
                  <a:gd name="connsiteY1" fmla="*/ 145774 h 453224"/>
                  <a:gd name="connsiteX2" fmla="*/ 27034 w 143653"/>
                  <a:gd name="connsiteY2" fmla="*/ 453224 h 453224"/>
                  <a:gd name="connsiteX3" fmla="*/ 98595 w 143653"/>
                  <a:gd name="connsiteY3" fmla="*/ 0 h 453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3653" h="453224">
                    <a:moveTo>
                      <a:pt x="98595" y="0"/>
                    </a:moveTo>
                    <a:lnTo>
                      <a:pt x="143653" y="145774"/>
                    </a:lnTo>
                    <a:cubicBezTo>
                      <a:pt x="38518" y="232356"/>
                      <a:pt x="50005" y="387847"/>
                      <a:pt x="27034" y="453224"/>
                    </a:cubicBezTo>
                    <a:cubicBezTo>
                      <a:pt x="5831" y="365759"/>
                      <a:pt x="-47179" y="100716"/>
                      <a:pt x="98595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자유형: 도형 32">
                <a:extLst>
                  <a:ext uri="{FF2B5EF4-FFF2-40B4-BE49-F238E27FC236}">
                    <a16:creationId xmlns:a16="http://schemas.microsoft.com/office/drawing/2014/main" id="{4E2EBBBA-5F6E-4A7C-B230-6E02F5B0DE65}"/>
                  </a:ext>
                </a:extLst>
              </p:cNvPr>
              <p:cNvSpPr/>
              <p:nvPr userDrawn="1"/>
            </p:nvSpPr>
            <p:spPr>
              <a:xfrm flipH="1">
                <a:off x="5807099" y="-1556"/>
                <a:ext cx="143653" cy="453224"/>
              </a:xfrm>
              <a:custGeom>
                <a:avLst/>
                <a:gdLst>
                  <a:gd name="connsiteX0" fmla="*/ 71561 w 116619"/>
                  <a:gd name="connsiteY0" fmla="*/ 0 h 453224"/>
                  <a:gd name="connsiteX1" fmla="*/ 116619 w 116619"/>
                  <a:gd name="connsiteY1" fmla="*/ 145774 h 453224"/>
                  <a:gd name="connsiteX2" fmla="*/ 0 w 116619"/>
                  <a:gd name="connsiteY2" fmla="*/ 453224 h 453224"/>
                  <a:gd name="connsiteX3" fmla="*/ 71561 w 116619"/>
                  <a:gd name="connsiteY3" fmla="*/ 0 h 453224"/>
                  <a:gd name="connsiteX0" fmla="*/ 78782 w 123840"/>
                  <a:gd name="connsiteY0" fmla="*/ 0 h 453224"/>
                  <a:gd name="connsiteX1" fmla="*/ 123840 w 123840"/>
                  <a:gd name="connsiteY1" fmla="*/ 145774 h 453224"/>
                  <a:gd name="connsiteX2" fmla="*/ 7221 w 123840"/>
                  <a:gd name="connsiteY2" fmla="*/ 453224 h 453224"/>
                  <a:gd name="connsiteX3" fmla="*/ 78782 w 123840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5845 w 140903"/>
                  <a:gd name="connsiteY0" fmla="*/ 0 h 453224"/>
                  <a:gd name="connsiteX1" fmla="*/ 140903 w 140903"/>
                  <a:gd name="connsiteY1" fmla="*/ 145774 h 453224"/>
                  <a:gd name="connsiteX2" fmla="*/ 24284 w 140903"/>
                  <a:gd name="connsiteY2" fmla="*/ 453224 h 453224"/>
                  <a:gd name="connsiteX3" fmla="*/ 95845 w 140903"/>
                  <a:gd name="connsiteY3" fmla="*/ 0 h 453224"/>
                  <a:gd name="connsiteX0" fmla="*/ 98595 w 143653"/>
                  <a:gd name="connsiteY0" fmla="*/ 0 h 453224"/>
                  <a:gd name="connsiteX1" fmla="*/ 143653 w 143653"/>
                  <a:gd name="connsiteY1" fmla="*/ 145774 h 453224"/>
                  <a:gd name="connsiteX2" fmla="*/ 27034 w 143653"/>
                  <a:gd name="connsiteY2" fmla="*/ 453224 h 453224"/>
                  <a:gd name="connsiteX3" fmla="*/ 98595 w 143653"/>
                  <a:gd name="connsiteY3" fmla="*/ 0 h 453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3653" h="453224">
                    <a:moveTo>
                      <a:pt x="98595" y="0"/>
                    </a:moveTo>
                    <a:lnTo>
                      <a:pt x="143653" y="145774"/>
                    </a:lnTo>
                    <a:cubicBezTo>
                      <a:pt x="38518" y="232356"/>
                      <a:pt x="50005" y="387847"/>
                      <a:pt x="27034" y="453224"/>
                    </a:cubicBezTo>
                    <a:cubicBezTo>
                      <a:pt x="5831" y="365759"/>
                      <a:pt x="-47179" y="100716"/>
                      <a:pt x="98595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0" name="Text Placeholder 9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323528" y="2787774"/>
            <a:ext cx="3816424" cy="1080121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80000"/>
              </a:lnSpc>
              <a:buNone/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>
                <a:ea typeface="맑은 고딕" pitchFamily="50" charset="-127"/>
              </a:rPr>
              <a:t>FREE PPT </a:t>
            </a:r>
          </a:p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>
                <a:ea typeface="맑은 고딕" pitchFamily="50" charset="-127"/>
              </a:rPr>
              <a:t>TEMPLATES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Text Placeholder 9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323380" y="3867894"/>
            <a:ext cx="3816424" cy="50405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b="1" dirty="0"/>
              <a:t>INSERT THE TITLE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b="1" dirty="0"/>
              <a:t>OF YOUR PRESENTATION HERE    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0" y="4731990"/>
            <a:ext cx="9144000" cy="4115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27365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그림 개체 틀 10">
            <a:extLst>
              <a:ext uri="{FF2B5EF4-FFF2-40B4-BE49-F238E27FC236}">
                <a16:creationId xmlns:a16="http://schemas.microsoft.com/office/drawing/2014/main" id="{24943D91-C407-41C1-8574-76661B571395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5148065" y="1431235"/>
            <a:ext cx="2568434" cy="2280270"/>
          </a:xfrm>
          <a:custGeom>
            <a:avLst/>
            <a:gdLst>
              <a:gd name="connsiteX0" fmla="*/ 125450 w 2568434"/>
              <a:gd name="connsiteY0" fmla="*/ 111684 h 2280270"/>
              <a:gd name="connsiteX1" fmla="*/ 2442984 w 2568434"/>
              <a:gd name="connsiteY1" fmla="*/ 111684 h 2280270"/>
              <a:gd name="connsiteX2" fmla="*/ 2442984 w 2568434"/>
              <a:gd name="connsiteY2" fmla="*/ 2168586 h 2280270"/>
              <a:gd name="connsiteX3" fmla="*/ 125450 w 2568434"/>
              <a:gd name="connsiteY3" fmla="*/ 2168586 h 2280270"/>
              <a:gd name="connsiteX4" fmla="*/ 96085 w 2568434"/>
              <a:gd name="connsiteY4" fmla="*/ 82319 h 2280270"/>
              <a:gd name="connsiteX5" fmla="*/ 96085 w 2568434"/>
              <a:gd name="connsiteY5" fmla="*/ 2197951 h 2280270"/>
              <a:gd name="connsiteX6" fmla="*/ 2472349 w 2568434"/>
              <a:gd name="connsiteY6" fmla="*/ 2197951 h 2280270"/>
              <a:gd name="connsiteX7" fmla="*/ 2472349 w 2568434"/>
              <a:gd name="connsiteY7" fmla="*/ 82319 h 2280270"/>
              <a:gd name="connsiteX8" fmla="*/ 0 w 2568434"/>
              <a:gd name="connsiteY8" fmla="*/ 0 h 2280270"/>
              <a:gd name="connsiteX9" fmla="*/ 2568434 w 2568434"/>
              <a:gd name="connsiteY9" fmla="*/ 0 h 2280270"/>
              <a:gd name="connsiteX10" fmla="*/ 2568434 w 2568434"/>
              <a:gd name="connsiteY10" fmla="*/ 2280270 h 2280270"/>
              <a:gd name="connsiteX11" fmla="*/ 0 w 2568434"/>
              <a:gd name="connsiteY11" fmla="*/ 2280270 h 228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68434" h="2280270">
                <a:moveTo>
                  <a:pt x="125450" y="111684"/>
                </a:moveTo>
                <a:lnTo>
                  <a:pt x="2442984" y="111684"/>
                </a:lnTo>
                <a:lnTo>
                  <a:pt x="2442984" y="2168586"/>
                </a:lnTo>
                <a:lnTo>
                  <a:pt x="125450" y="2168586"/>
                </a:lnTo>
                <a:close/>
                <a:moveTo>
                  <a:pt x="96085" y="82319"/>
                </a:moveTo>
                <a:lnTo>
                  <a:pt x="96085" y="2197951"/>
                </a:lnTo>
                <a:lnTo>
                  <a:pt x="2472349" y="2197951"/>
                </a:lnTo>
                <a:lnTo>
                  <a:pt x="2472349" y="82319"/>
                </a:lnTo>
                <a:close/>
                <a:moveTo>
                  <a:pt x="0" y="0"/>
                </a:moveTo>
                <a:lnTo>
                  <a:pt x="2568434" y="0"/>
                </a:lnTo>
                <a:lnTo>
                  <a:pt x="2568434" y="2280270"/>
                </a:lnTo>
                <a:lnTo>
                  <a:pt x="0" y="228027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3" name="그림 개체 틀 12">
            <a:extLst>
              <a:ext uri="{FF2B5EF4-FFF2-40B4-BE49-F238E27FC236}">
                <a16:creationId xmlns:a16="http://schemas.microsoft.com/office/drawing/2014/main" id="{D19E2BEF-0357-4B60-8F97-1B4CBD18E02A}"/>
              </a:ext>
            </a:extLst>
          </p:cNvPr>
          <p:cNvSpPr>
            <a:spLocks noGrp="1"/>
          </p:cNvSpPr>
          <p:nvPr>
            <p:ph type="pic" idx="10" hasCustomPrompt="1"/>
          </p:nvPr>
        </p:nvSpPr>
        <p:spPr>
          <a:xfrm>
            <a:off x="7704000" y="3703500"/>
            <a:ext cx="1440000" cy="1440000"/>
          </a:xfrm>
          <a:custGeom>
            <a:avLst/>
            <a:gdLst>
              <a:gd name="connsiteX0" fmla="*/ 125363 w 1440000"/>
              <a:gd name="connsiteY0" fmla="*/ 124056 h 1440000"/>
              <a:gd name="connsiteX1" fmla="*/ 1314637 w 1440000"/>
              <a:gd name="connsiteY1" fmla="*/ 124056 h 1440000"/>
              <a:gd name="connsiteX2" fmla="*/ 1314637 w 1440000"/>
              <a:gd name="connsiteY2" fmla="*/ 1315945 h 1440000"/>
              <a:gd name="connsiteX3" fmla="*/ 125363 w 1440000"/>
              <a:gd name="connsiteY3" fmla="*/ 1315945 h 1440000"/>
              <a:gd name="connsiteX4" fmla="*/ 92030 w 1440000"/>
              <a:gd name="connsiteY4" fmla="*/ 90723 h 1440000"/>
              <a:gd name="connsiteX5" fmla="*/ 92030 w 1440000"/>
              <a:gd name="connsiteY5" fmla="*/ 1349278 h 1440000"/>
              <a:gd name="connsiteX6" fmla="*/ 1347970 w 1440000"/>
              <a:gd name="connsiteY6" fmla="*/ 1349278 h 1440000"/>
              <a:gd name="connsiteX7" fmla="*/ 1347970 w 1440000"/>
              <a:gd name="connsiteY7" fmla="*/ 90723 h 1440000"/>
              <a:gd name="connsiteX8" fmla="*/ 0 w 1440000"/>
              <a:gd name="connsiteY8" fmla="*/ 0 h 1440000"/>
              <a:gd name="connsiteX9" fmla="*/ 1440000 w 1440000"/>
              <a:gd name="connsiteY9" fmla="*/ 0 h 1440000"/>
              <a:gd name="connsiteX10" fmla="*/ 1440000 w 1440000"/>
              <a:gd name="connsiteY10" fmla="*/ 1440000 h 1440000"/>
              <a:gd name="connsiteX11" fmla="*/ 0 w 1440000"/>
              <a:gd name="connsiteY11" fmla="*/ 1440000 h 144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440000" h="1440000">
                <a:moveTo>
                  <a:pt x="125363" y="124056"/>
                </a:moveTo>
                <a:lnTo>
                  <a:pt x="1314637" y="124056"/>
                </a:lnTo>
                <a:lnTo>
                  <a:pt x="1314637" y="1315945"/>
                </a:lnTo>
                <a:lnTo>
                  <a:pt x="125363" y="1315945"/>
                </a:lnTo>
                <a:close/>
                <a:moveTo>
                  <a:pt x="92030" y="90723"/>
                </a:moveTo>
                <a:lnTo>
                  <a:pt x="92030" y="1349278"/>
                </a:lnTo>
                <a:lnTo>
                  <a:pt x="1347970" y="1349278"/>
                </a:lnTo>
                <a:lnTo>
                  <a:pt x="1347970" y="90723"/>
                </a:lnTo>
                <a:close/>
                <a:moveTo>
                  <a:pt x="0" y="0"/>
                </a:moveTo>
                <a:lnTo>
                  <a:pt x="1440000" y="0"/>
                </a:lnTo>
                <a:lnTo>
                  <a:pt x="1440000" y="1440000"/>
                </a:lnTo>
                <a:lnTo>
                  <a:pt x="0" y="1440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그림 개체 틀 11">
            <a:extLst>
              <a:ext uri="{FF2B5EF4-FFF2-40B4-BE49-F238E27FC236}">
                <a16:creationId xmlns:a16="http://schemas.microsoft.com/office/drawing/2014/main" id="{C69723CC-367A-47C2-9C98-4E37F9539DBD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3708064" y="0"/>
            <a:ext cx="1440000" cy="1440000"/>
          </a:xfrm>
          <a:custGeom>
            <a:avLst/>
            <a:gdLst>
              <a:gd name="connsiteX0" fmla="*/ 125363 w 1440000"/>
              <a:gd name="connsiteY0" fmla="*/ 124056 h 1440000"/>
              <a:gd name="connsiteX1" fmla="*/ 1314637 w 1440000"/>
              <a:gd name="connsiteY1" fmla="*/ 124056 h 1440000"/>
              <a:gd name="connsiteX2" fmla="*/ 1314637 w 1440000"/>
              <a:gd name="connsiteY2" fmla="*/ 1315945 h 1440000"/>
              <a:gd name="connsiteX3" fmla="*/ 125363 w 1440000"/>
              <a:gd name="connsiteY3" fmla="*/ 1315945 h 1440000"/>
              <a:gd name="connsiteX4" fmla="*/ 92030 w 1440000"/>
              <a:gd name="connsiteY4" fmla="*/ 90723 h 1440000"/>
              <a:gd name="connsiteX5" fmla="*/ 92030 w 1440000"/>
              <a:gd name="connsiteY5" fmla="*/ 1349278 h 1440000"/>
              <a:gd name="connsiteX6" fmla="*/ 1347970 w 1440000"/>
              <a:gd name="connsiteY6" fmla="*/ 1349278 h 1440000"/>
              <a:gd name="connsiteX7" fmla="*/ 1347970 w 1440000"/>
              <a:gd name="connsiteY7" fmla="*/ 90723 h 1440000"/>
              <a:gd name="connsiteX8" fmla="*/ 0 w 1440000"/>
              <a:gd name="connsiteY8" fmla="*/ 0 h 1440000"/>
              <a:gd name="connsiteX9" fmla="*/ 1440000 w 1440000"/>
              <a:gd name="connsiteY9" fmla="*/ 0 h 1440000"/>
              <a:gd name="connsiteX10" fmla="*/ 1440000 w 1440000"/>
              <a:gd name="connsiteY10" fmla="*/ 1440000 h 1440000"/>
              <a:gd name="connsiteX11" fmla="*/ 0 w 1440000"/>
              <a:gd name="connsiteY11" fmla="*/ 1440000 h 144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440000" h="1440000">
                <a:moveTo>
                  <a:pt x="125363" y="124056"/>
                </a:moveTo>
                <a:lnTo>
                  <a:pt x="1314637" y="124056"/>
                </a:lnTo>
                <a:lnTo>
                  <a:pt x="1314637" y="1315945"/>
                </a:lnTo>
                <a:lnTo>
                  <a:pt x="125363" y="1315945"/>
                </a:lnTo>
                <a:close/>
                <a:moveTo>
                  <a:pt x="92030" y="90723"/>
                </a:moveTo>
                <a:lnTo>
                  <a:pt x="92030" y="1349278"/>
                </a:lnTo>
                <a:lnTo>
                  <a:pt x="1347970" y="1349278"/>
                </a:lnTo>
                <a:lnTo>
                  <a:pt x="1347970" y="90723"/>
                </a:lnTo>
                <a:close/>
                <a:moveTo>
                  <a:pt x="0" y="0"/>
                </a:moveTo>
                <a:lnTo>
                  <a:pt x="1440000" y="0"/>
                </a:lnTo>
                <a:lnTo>
                  <a:pt x="1440000" y="1440000"/>
                </a:lnTo>
                <a:lnTo>
                  <a:pt x="0" y="1440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454354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-1"/>
            <a:ext cx="9144000" cy="30765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788616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Images and Contents Layout">
    <p:bg>
      <p:bgPr>
        <a:solidFill>
          <a:srgbClr val="FFCE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-1"/>
            <a:ext cx="9144000" cy="514350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26395978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-1"/>
            <a:ext cx="4572000" cy="51435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790489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그림 개체 틀 11">
            <a:extLst>
              <a:ext uri="{FF2B5EF4-FFF2-40B4-BE49-F238E27FC236}">
                <a16:creationId xmlns:a16="http://schemas.microsoft.com/office/drawing/2014/main" id="{BC15B180-CBF0-499C-A764-95FA7614ACA6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6984000" y="-1"/>
            <a:ext cx="2160000" cy="5143501"/>
          </a:xfrm>
          <a:custGeom>
            <a:avLst/>
            <a:gdLst>
              <a:gd name="connsiteX0" fmla="*/ 0 w 2160000"/>
              <a:gd name="connsiteY0" fmla="*/ 1425596 h 5143501"/>
              <a:gd name="connsiteX1" fmla="*/ 651889 w 2160000"/>
              <a:gd name="connsiteY1" fmla="*/ 2077485 h 5143501"/>
              <a:gd name="connsiteX2" fmla="*/ 0 w 2160000"/>
              <a:gd name="connsiteY2" fmla="*/ 2729373 h 5143501"/>
              <a:gd name="connsiteX3" fmla="*/ 0 w 2160000"/>
              <a:gd name="connsiteY3" fmla="*/ 0 h 5143501"/>
              <a:gd name="connsiteX4" fmla="*/ 2160000 w 2160000"/>
              <a:gd name="connsiteY4" fmla="*/ 0 h 5143501"/>
              <a:gd name="connsiteX5" fmla="*/ 2160000 w 2160000"/>
              <a:gd name="connsiteY5" fmla="*/ 5143501 h 5143501"/>
              <a:gd name="connsiteX6" fmla="*/ 0 w 2160000"/>
              <a:gd name="connsiteY6" fmla="*/ 5143501 h 5143501"/>
              <a:gd name="connsiteX7" fmla="*/ 0 w 2160000"/>
              <a:gd name="connsiteY7" fmla="*/ 2856759 h 5143501"/>
              <a:gd name="connsiteX8" fmla="*/ 779274 w 2160000"/>
              <a:gd name="connsiteY8" fmla="*/ 2077485 h 5143501"/>
              <a:gd name="connsiteX9" fmla="*/ 0 w 2160000"/>
              <a:gd name="connsiteY9" fmla="*/ 1298211 h 5143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60000" h="5143501">
                <a:moveTo>
                  <a:pt x="0" y="1425596"/>
                </a:moveTo>
                <a:lnTo>
                  <a:pt x="651889" y="2077485"/>
                </a:lnTo>
                <a:lnTo>
                  <a:pt x="0" y="2729373"/>
                </a:lnTo>
                <a:close/>
                <a:moveTo>
                  <a:pt x="0" y="0"/>
                </a:moveTo>
                <a:lnTo>
                  <a:pt x="2160000" y="0"/>
                </a:lnTo>
                <a:lnTo>
                  <a:pt x="2160000" y="5143501"/>
                </a:lnTo>
                <a:lnTo>
                  <a:pt x="0" y="5143501"/>
                </a:lnTo>
                <a:lnTo>
                  <a:pt x="0" y="2856759"/>
                </a:lnTo>
                <a:lnTo>
                  <a:pt x="779274" y="2077485"/>
                </a:lnTo>
                <a:lnTo>
                  <a:pt x="0" y="129821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4" name="그림 개체 틀 13">
            <a:extLst>
              <a:ext uri="{FF2B5EF4-FFF2-40B4-BE49-F238E27FC236}">
                <a16:creationId xmlns:a16="http://schemas.microsoft.com/office/drawing/2014/main" id="{1FA03D3A-E0EA-4B8F-B538-58CE5D4DB322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4734004" y="2131318"/>
            <a:ext cx="2160000" cy="3012182"/>
          </a:xfrm>
          <a:custGeom>
            <a:avLst/>
            <a:gdLst>
              <a:gd name="connsiteX0" fmla="*/ 1563187 w 2160000"/>
              <a:gd name="connsiteY0" fmla="*/ 0 h 3012182"/>
              <a:gd name="connsiteX1" fmla="*/ 2160000 w 2160000"/>
              <a:gd name="connsiteY1" fmla="*/ 0 h 3012182"/>
              <a:gd name="connsiteX2" fmla="*/ 2160000 w 2160000"/>
              <a:gd name="connsiteY2" fmla="*/ 596813 h 3012182"/>
              <a:gd name="connsiteX3" fmla="*/ 0 w 2160000"/>
              <a:gd name="connsiteY3" fmla="*/ 0 h 3012182"/>
              <a:gd name="connsiteX4" fmla="*/ 1435802 w 2160000"/>
              <a:gd name="connsiteY4" fmla="*/ 0 h 3012182"/>
              <a:gd name="connsiteX5" fmla="*/ 2160000 w 2160000"/>
              <a:gd name="connsiteY5" fmla="*/ 724199 h 3012182"/>
              <a:gd name="connsiteX6" fmla="*/ 2160000 w 2160000"/>
              <a:gd name="connsiteY6" fmla="*/ 3012182 h 3012182"/>
              <a:gd name="connsiteX7" fmla="*/ 0 w 2160000"/>
              <a:gd name="connsiteY7" fmla="*/ 3012182 h 3012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60000" h="3012182">
                <a:moveTo>
                  <a:pt x="1563187" y="0"/>
                </a:moveTo>
                <a:lnTo>
                  <a:pt x="2160000" y="0"/>
                </a:lnTo>
                <a:lnTo>
                  <a:pt x="2160000" y="596813"/>
                </a:lnTo>
                <a:close/>
                <a:moveTo>
                  <a:pt x="0" y="0"/>
                </a:moveTo>
                <a:lnTo>
                  <a:pt x="1435802" y="0"/>
                </a:lnTo>
                <a:lnTo>
                  <a:pt x="2160000" y="724199"/>
                </a:lnTo>
                <a:lnTo>
                  <a:pt x="2160000" y="3012182"/>
                </a:lnTo>
                <a:lnTo>
                  <a:pt x="0" y="301218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3492000" y="2131318"/>
            <a:ext cx="1152008" cy="301218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3" name="그림 개체 틀 12">
            <a:extLst>
              <a:ext uri="{FF2B5EF4-FFF2-40B4-BE49-F238E27FC236}">
                <a16:creationId xmlns:a16="http://schemas.microsoft.com/office/drawing/2014/main" id="{1EBCCB12-3AC7-4A57-8E11-5324E7CB7D04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3492000" y="-1"/>
            <a:ext cx="3393830" cy="2043485"/>
          </a:xfrm>
          <a:custGeom>
            <a:avLst/>
            <a:gdLst>
              <a:gd name="connsiteX0" fmla="*/ 3393830 w 3393830"/>
              <a:gd name="connsiteY0" fmla="*/ 1435011 h 2043485"/>
              <a:gd name="connsiteX1" fmla="*/ 3393830 w 3393830"/>
              <a:gd name="connsiteY1" fmla="*/ 2043485 h 2043485"/>
              <a:gd name="connsiteX2" fmla="*/ 2785356 w 3393830"/>
              <a:gd name="connsiteY2" fmla="*/ 2043485 h 2043485"/>
              <a:gd name="connsiteX3" fmla="*/ 0 w 3393830"/>
              <a:gd name="connsiteY3" fmla="*/ 0 h 2043485"/>
              <a:gd name="connsiteX4" fmla="*/ 3393830 w 3393830"/>
              <a:gd name="connsiteY4" fmla="*/ 0 h 2043485"/>
              <a:gd name="connsiteX5" fmla="*/ 3393830 w 3393830"/>
              <a:gd name="connsiteY5" fmla="*/ 1307626 h 2043485"/>
              <a:gd name="connsiteX6" fmla="*/ 2657971 w 3393830"/>
              <a:gd name="connsiteY6" fmla="*/ 2043485 h 2043485"/>
              <a:gd name="connsiteX7" fmla="*/ 0 w 3393830"/>
              <a:gd name="connsiteY7" fmla="*/ 2043485 h 2043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93830" h="2043485">
                <a:moveTo>
                  <a:pt x="3393830" y="1435011"/>
                </a:moveTo>
                <a:lnTo>
                  <a:pt x="3393830" y="2043485"/>
                </a:lnTo>
                <a:lnTo>
                  <a:pt x="2785356" y="2043485"/>
                </a:lnTo>
                <a:close/>
                <a:moveTo>
                  <a:pt x="0" y="0"/>
                </a:moveTo>
                <a:lnTo>
                  <a:pt x="3393830" y="0"/>
                </a:lnTo>
                <a:lnTo>
                  <a:pt x="3393830" y="1307626"/>
                </a:lnTo>
                <a:lnTo>
                  <a:pt x="2657971" y="2043485"/>
                </a:lnTo>
                <a:lnTo>
                  <a:pt x="0" y="204348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587796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그림 개체 틀 23">
            <a:extLst>
              <a:ext uri="{FF2B5EF4-FFF2-40B4-BE49-F238E27FC236}">
                <a16:creationId xmlns:a16="http://schemas.microsoft.com/office/drawing/2014/main" id="{6F099B2E-9C61-4C91-AB24-AB7B70E2D2E0}"/>
              </a:ext>
            </a:extLst>
          </p:cNvPr>
          <p:cNvSpPr>
            <a:spLocks noGrp="1"/>
          </p:cNvSpPr>
          <p:nvPr>
            <p:ph type="pic" idx="18" hasCustomPrompt="1"/>
          </p:nvPr>
        </p:nvSpPr>
        <p:spPr>
          <a:xfrm>
            <a:off x="7301328" y="1495130"/>
            <a:ext cx="1840931" cy="3649326"/>
          </a:xfrm>
          <a:custGeom>
            <a:avLst/>
            <a:gdLst>
              <a:gd name="connsiteX0" fmla="*/ 540722 w 1840931"/>
              <a:gd name="connsiteY0" fmla="*/ 1288720 h 3649326"/>
              <a:gd name="connsiteX1" fmla="*/ 1084110 w 1840931"/>
              <a:gd name="connsiteY1" fmla="*/ 1832108 h 3649326"/>
              <a:gd name="connsiteX2" fmla="*/ 548200 w 1840931"/>
              <a:gd name="connsiteY2" fmla="*/ 2368018 h 3649326"/>
              <a:gd name="connsiteX3" fmla="*/ 0 w 1840931"/>
              <a:gd name="connsiteY3" fmla="*/ 1824663 h 3649326"/>
              <a:gd name="connsiteX4" fmla="*/ 1840931 w 1840931"/>
              <a:gd name="connsiteY4" fmla="*/ 0 h 3649326"/>
              <a:gd name="connsiteX5" fmla="*/ 1840931 w 1840931"/>
              <a:gd name="connsiteY5" fmla="*/ 3649326 h 3649326"/>
              <a:gd name="connsiteX6" fmla="*/ 609809 w 1840931"/>
              <a:gd name="connsiteY6" fmla="*/ 2429083 h 3649326"/>
              <a:gd name="connsiteX7" fmla="*/ 1206783 w 1840931"/>
              <a:gd name="connsiteY7" fmla="*/ 1832108 h 3649326"/>
              <a:gd name="connsiteX8" fmla="*/ 602331 w 1840931"/>
              <a:gd name="connsiteY8" fmla="*/ 1227655 h 3649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40931" h="3649326">
                <a:moveTo>
                  <a:pt x="540722" y="1288720"/>
                </a:moveTo>
                <a:lnTo>
                  <a:pt x="1084110" y="1832108"/>
                </a:lnTo>
                <a:lnTo>
                  <a:pt x="548200" y="2368018"/>
                </a:lnTo>
                <a:lnTo>
                  <a:pt x="0" y="1824663"/>
                </a:lnTo>
                <a:close/>
                <a:moveTo>
                  <a:pt x="1840931" y="0"/>
                </a:moveTo>
                <a:lnTo>
                  <a:pt x="1840931" y="3649326"/>
                </a:lnTo>
                <a:lnTo>
                  <a:pt x="609809" y="2429083"/>
                </a:lnTo>
                <a:lnTo>
                  <a:pt x="1206783" y="1832108"/>
                </a:lnTo>
                <a:lnTo>
                  <a:pt x="602331" y="122765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3" name="그림 개체 틀 22">
            <a:extLst>
              <a:ext uri="{FF2B5EF4-FFF2-40B4-BE49-F238E27FC236}">
                <a16:creationId xmlns:a16="http://schemas.microsoft.com/office/drawing/2014/main" id="{02450FB2-6A00-42CF-B869-69B7A802C2C5}"/>
              </a:ext>
            </a:extLst>
          </p:cNvPr>
          <p:cNvSpPr>
            <a:spLocks noGrp="1"/>
          </p:cNvSpPr>
          <p:nvPr>
            <p:ph type="pic" idx="19" hasCustomPrompt="1"/>
          </p:nvPr>
        </p:nvSpPr>
        <p:spPr>
          <a:xfrm>
            <a:off x="5476381" y="3386021"/>
            <a:ext cx="3530788" cy="1769004"/>
          </a:xfrm>
          <a:custGeom>
            <a:avLst/>
            <a:gdLst>
              <a:gd name="connsiteX0" fmla="*/ 2368610 w 3530788"/>
              <a:gd name="connsiteY0" fmla="*/ 604337 h 1769004"/>
              <a:gd name="connsiteX1" fmla="*/ 3530788 w 3530788"/>
              <a:gd name="connsiteY1" fmla="*/ 1761052 h 1769004"/>
              <a:gd name="connsiteX2" fmla="*/ 0 w 3530788"/>
              <a:gd name="connsiteY2" fmla="*/ 1769004 h 1769004"/>
              <a:gd name="connsiteX3" fmla="*/ 1159186 w 3530788"/>
              <a:gd name="connsiteY3" fmla="*/ 604826 h 1769004"/>
              <a:gd name="connsiteX4" fmla="*/ 1763653 w 3530788"/>
              <a:gd name="connsiteY4" fmla="*/ 1209294 h 1769004"/>
              <a:gd name="connsiteX5" fmla="*/ 1761418 w 3530788"/>
              <a:gd name="connsiteY5" fmla="*/ 0 h 1769004"/>
              <a:gd name="connsiteX6" fmla="*/ 2307129 w 3530788"/>
              <a:gd name="connsiteY6" fmla="*/ 543145 h 1769004"/>
              <a:gd name="connsiteX7" fmla="*/ 1763653 w 3530788"/>
              <a:gd name="connsiteY7" fmla="*/ 1086621 h 1769004"/>
              <a:gd name="connsiteX8" fmla="*/ 1220390 w 3530788"/>
              <a:gd name="connsiteY8" fmla="*/ 543358 h 1769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30788" h="1769004">
                <a:moveTo>
                  <a:pt x="2368610" y="604337"/>
                </a:moveTo>
                <a:lnTo>
                  <a:pt x="3530788" y="1761052"/>
                </a:lnTo>
                <a:lnTo>
                  <a:pt x="0" y="1769004"/>
                </a:lnTo>
                <a:lnTo>
                  <a:pt x="1159186" y="604826"/>
                </a:lnTo>
                <a:lnTo>
                  <a:pt x="1763653" y="1209294"/>
                </a:lnTo>
                <a:close/>
                <a:moveTo>
                  <a:pt x="1761418" y="0"/>
                </a:moveTo>
                <a:lnTo>
                  <a:pt x="2307129" y="543145"/>
                </a:lnTo>
                <a:lnTo>
                  <a:pt x="1763653" y="1086621"/>
                </a:lnTo>
                <a:lnTo>
                  <a:pt x="1220390" y="54335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2" name="그림 개체 틀 21">
            <a:extLst>
              <a:ext uri="{FF2B5EF4-FFF2-40B4-BE49-F238E27FC236}">
                <a16:creationId xmlns:a16="http://schemas.microsoft.com/office/drawing/2014/main" id="{818F7804-9A99-482C-9BFA-8B2E895ADDDC}"/>
              </a:ext>
            </a:extLst>
          </p:cNvPr>
          <p:cNvSpPr>
            <a:spLocks noGrp="1"/>
          </p:cNvSpPr>
          <p:nvPr>
            <p:ph type="pic" idx="20" hasCustomPrompt="1"/>
          </p:nvPr>
        </p:nvSpPr>
        <p:spPr>
          <a:xfrm>
            <a:off x="3491431" y="1495130"/>
            <a:ext cx="3681862" cy="3649326"/>
          </a:xfrm>
          <a:custGeom>
            <a:avLst/>
            <a:gdLst>
              <a:gd name="connsiteX0" fmla="*/ 3143876 w 3681862"/>
              <a:gd name="connsiteY0" fmla="*/ 1291431 h 3649326"/>
              <a:gd name="connsiteX1" fmla="*/ 3681862 w 3681862"/>
              <a:gd name="connsiteY1" fmla="*/ 1824663 h 3649326"/>
              <a:gd name="connsiteX2" fmla="*/ 3136398 w 3681862"/>
              <a:gd name="connsiteY2" fmla="*/ 2365307 h 3649326"/>
              <a:gd name="connsiteX3" fmla="*/ 2603199 w 3681862"/>
              <a:gd name="connsiteY3" fmla="*/ 1832108 h 3649326"/>
              <a:gd name="connsiteX4" fmla="*/ 1840931 w 3681862"/>
              <a:gd name="connsiteY4" fmla="*/ 0 h 3649326"/>
              <a:gd name="connsiteX5" fmla="*/ 3082267 w 3681862"/>
              <a:gd name="connsiteY5" fmla="*/ 1230367 h 3649326"/>
              <a:gd name="connsiteX6" fmla="*/ 2480526 w 3681862"/>
              <a:gd name="connsiteY6" fmla="*/ 1832108 h 3649326"/>
              <a:gd name="connsiteX7" fmla="*/ 3074789 w 3681862"/>
              <a:gd name="connsiteY7" fmla="*/ 2426371 h 3649326"/>
              <a:gd name="connsiteX8" fmla="*/ 1840931 w 3681862"/>
              <a:gd name="connsiteY8" fmla="*/ 3649326 h 3649326"/>
              <a:gd name="connsiteX9" fmla="*/ 0 w 3681862"/>
              <a:gd name="connsiteY9" fmla="*/ 1824663 h 3649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681862" h="3649326">
                <a:moveTo>
                  <a:pt x="3143876" y="1291431"/>
                </a:moveTo>
                <a:lnTo>
                  <a:pt x="3681862" y="1824663"/>
                </a:lnTo>
                <a:lnTo>
                  <a:pt x="3136398" y="2365307"/>
                </a:lnTo>
                <a:lnTo>
                  <a:pt x="2603199" y="1832108"/>
                </a:lnTo>
                <a:close/>
                <a:moveTo>
                  <a:pt x="1840931" y="0"/>
                </a:moveTo>
                <a:lnTo>
                  <a:pt x="3082267" y="1230367"/>
                </a:lnTo>
                <a:lnTo>
                  <a:pt x="2480526" y="1832108"/>
                </a:lnTo>
                <a:lnTo>
                  <a:pt x="3074789" y="2426371"/>
                </a:lnTo>
                <a:lnTo>
                  <a:pt x="1840931" y="3649326"/>
                </a:lnTo>
                <a:lnTo>
                  <a:pt x="0" y="182466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1" name="그림 개체 틀 20">
            <a:extLst>
              <a:ext uri="{FF2B5EF4-FFF2-40B4-BE49-F238E27FC236}">
                <a16:creationId xmlns:a16="http://schemas.microsoft.com/office/drawing/2014/main" id="{59353D25-D7C0-4FC1-88CF-A55DAFC5690D}"/>
              </a:ext>
            </a:extLst>
          </p:cNvPr>
          <p:cNvSpPr>
            <a:spLocks noGrp="1"/>
          </p:cNvSpPr>
          <p:nvPr>
            <p:ph type="pic" idx="21" hasCustomPrompt="1"/>
          </p:nvPr>
        </p:nvSpPr>
        <p:spPr>
          <a:xfrm>
            <a:off x="5396868" y="-11318"/>
            <a:ext cx="3681862" cy="3267664"/>
          </a:xfrm>
          <a:custGeom>
            <a:avLst/>
            <a:gdLst>
              <a:gd name="connsiteX0" fmla="*/ 1843166 w 3681862"/>
              <a:gd name="connsiteY0" fmla="*/ 2193152 h 3267664"/>
              <a:gd name="connsiteX1" fmla="*/ 2381694 w 3681862"/>
              <a:gd name="connsiteY1" fmla="*/ 2731680 h 3267664"/>
              <a:gd name="connsiteX2" fmla="*/ 1840931 w 3681862"/>
              <a:gd name="connsiteY2" fmla="*/ 3267664 h 3267664"/>
              <a:gd name="connsiteX3" fmla="*/ 1302413 w 3681862"/>
              <a:gd name="connsiteY3" fmla="*/ 2733905 h 3267664"/>
              <a:gd name="connsiteX4" fmla="*/ 1467221 w 3681862"/>
              <a:gd name="connsiteY4" fmla="*/ 0 h 3267664"/>
              <a:gd name="connsiteX5" fmla="*/ 2284092 w 3681862"/>
              <a:gd name="connsiteY5" fmla="*/ 19269 h 3267664"/>
              <a:gd name="connsiteX6" fmla="*/ 3681862 w 3681862"/>
              <a:gd name="connsiteY6" fmla="*/ 1443001 h 3267664"/>
              <a:gd name="connsiteX7" fmla="*/ 2443303 w 3681862"/>
              <a:gd name="connsiteY7" fmla="*/ 2670616 h 3267664"/>
              <a:gd name="connsiteX8" fmla="*/ 1843166 w 3681862"/>
              <a:gd name="connsiteY8" fmla="*/ 2070479 h 3267664"/>
              <a:gd name="connsiteX9" fmla="*/ 1240805 w 3681862"/>
              <a:gd name="connsiteY9" fmla="*/ 2672841 h 3267664"/>
              <a:gd name="connsiteX10" fmla="*/ 0 w 3681862"/>
              <a:gd name="connsiteY10" fmla="*/ 1443001 h 3267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81862" h="3267664">
                <a:moveTo>
                  <a:pt x="1843166" y="2193152"/>
                </a:moveTo>
                <a:lnTo>
                  <a:pt x="2381694" y="2731680"/>
                </a:lnTo>
                <a:lnTo>
                  <a:pt x="1840931" y="3267664"/>
                </a:lnTo>
                <a:lnTo>
                  <a:pt x="1302413" y="2733905"/>
                </a:lnTo>
                <a:close/>
                <a:moveTo>
                  <a:pt x="1467221" y="0"/>
                </a:moveTo>
                <a:cubicBezTo>
                  <a:pt x="1832276" y="3773"/>
                  <a:pt x="1919036" y="-406"/>
                  <a:pt x="2284092" y="19269"/>
                </a:cubicBezTo>
                <a:lnTo>
                  <a:pt x="3681862" y="1443001"/>
                </a:lnTo>
                <a:lnTo>
                  <a:pt x="2443303" y="2670616"/>
                </a:lnTo>
                <a:lnTo>
                  <a:pt x="1843166" y="2070479"/>
                </a:lnTo>
                <a:lnTo>
                  <a:pt x="1240805" y="2672841"/>
                </a:lnTo>
                <a:lnTo>
                  <a:pt x="0" y="144300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137111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395536" y="1267206"/>
            <a:ext cx="1440160" cy="17281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395536" y="3075806"/>
            <a:ext cx="1440160" cy="17281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1911680" y="1267206"/>
            <a:ext cx="1440160" cy="17281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7" hasCustomPrompt="1"/>
          </p:nvPr>
        </p:nvSpPr>
        <p:spPr>
          <a:xfrm>
            <a:off x="1911680" y="3075806"/>
            <a:ext cx="1440160" cy="17281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5" name="Picture Placeholder 2"/>
          <p:cNvSpPr>
            <a:spLocks noGrp="1"/>
          </p:cNvSpPr>
          <p:nvPr>
            <p:ph type="pic" idx="18" hasCustomPrompt="1"/>
          </p:nvPr>
        </p:nvSpPr>
        <p:spPr>
          <a:xfrm>
            <a:off x="5736054" y="1267206"/>
            <a:ext cx="1440160" cy="17281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idx="19" hasCustomPrompt="1"/>
          </p:nvPr>
        </p:nvSpPr>
        <p:spPr>
          <a:xfrm>
            <a:off x="5736055" y="3075806"/>
            <a:ext cx="1440160" cy="17281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7" name="Picture Placeholder 2"/>
          <p:cNvSpPr>
            <a:spLocks noGrp="1"/>
          </p:cNvSpPr>
          <p:nvPr>
            <p:ph type="pic" idx="20" hasCustomPrompt="1"/>
          </p:nvPr>
        </p:nvSpPr>
        <p:spPr>
          <a:xfrm>
            <a:off x="7252198" y="1267206"/>
            <a:ext cx="1440160" cy="17281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8" name="Picture Placeholder 2"/>
          <p:cNvSpPr>
            <a:spLocks noGrp="1"/>
          </p:cNvSpPr>
          <p:nvPr>
            <p:ph type="pic" idx="21" hasCustomPrompt="1"/>
          </p:nvPr>
        </p:nvSpPr>
        <p:spPr>
          <a:xfrm>
            <a:off x="7252198" y="3075806"/>
            <a:ext cx="1440160" cy="17281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3427823" y="1275605"/>
            <a:ext cx="2232248" cy="352839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36861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apes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42646" y="92609"/>
            <a:ext cx="8679898" cy="5431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/>
              <a:t>Fully Editable Shapes</a:t>
            </a:r>
          </a:p>
        </p:txBody>
      </p:sp>
    </p:spTree>
    <p:extLst>
      <p:ext uri="{BB962C8B-B14F-4D97-AF65-F5344CB8AC3E}">
        <p14:creationId xmlns:p14="http://schemas.microsoft.com/office/powerpoint/2010/main" val="126467620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11" name="Rounded Rectangle 10"/>
          <p:cNvSpPr/>
          <p:nvPr userDrawn="1"/>
        </p:nvSpPr>
        <p:spPr>
          <a:xfrm>
            <a:off x="354008" y="1131589"/>
            <a:ext cx="2849840" cy="3649171"/>
          </a:xfrm>
          <a:prstGeom prst="roundRect">
            <a:avLst>
              <a:gd name="adj" fmla="val 396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Rounded Rectangle 16"/>
          <p:cNvSpPr/>
          <p:nvPr userDrawn="1"/>
        </p:nvSpPr>
        <p:spPr>
          <a:xfrm>
            <a:off x="531932" y="1347500"/>
            <a:ext cx="108520" cy="3240473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8" name="Half Frame 17"/>
          <p:cNvSpPr/>
          <p:nvPr userDrawn="1"/>
        </p:nvSpPr>
        <p:spPr>
          <a:xfrm rot="5400000">
            <a:off x="2592642" y="1238201"/>
            <a:ext cx="502331" cy="502331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818220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46628553-F51C-4CE7-A3A6-AB374655DC97}"/>
              </a:ext>
            </a:extLst>
          </p:cNvPr>
          <p:cNvGrpSpPr/>
          <p:nvPr userDrawn="1"/>
        </p:nvGrpSpPr>
        <p:grpSpPr>
          <a:xfrm>
            <a:off x="786525" y="1114965"/>
            <a:ext cx="2320819" cy="2728174"/>
            <a:chOff x="5364088" y="1450891"/>
            <a:chExt cx="2320819" cy="2728174"/>
          </a:xfrm>
        </p:grpSpPr>
        <p:sp>
          <p:nvSpPr>
            <p:cNvPr id="22" name="자유형: 도형 21">
              <a:extLst>
                <a:ext uri="{FF2B5EF4-FFF2-40B4-BE49-F238E27FC236}">
                  <a16:creationId xmlns:a16="http://schemas.microsoft.com/office/drawing/2014/main" id="{B5880087-04C4-411C-AEAA-74B23548761F}"/>
                </a:ext>
              </a:extLst>
            </p:cNvPr>
            <p:cNvSpPr/>
            <p:nvPr userDrawn="1"/>
          </p:nvSpPr>
          <p:spPr>
            <a:xfrm>
              <a:off x="5399290" y="2150906"/>
              <a:ext cx="2261257" cy="2028159"/>
            </a:xfrm>
            <a:custGeom>
              <a:avLst/>
              <a:gdLst>
                <a:gd name="connsiteX0" fmla="*/ 1012851 w 2261257"/>
                <a:gd name="connsiteY0" fmla="*/ 0 h 2028159"/>
                <a:gd name="connsiteX1" fmla="*/ 1226850 w 2261257"/>
                <a:gd name="connsiteY1" fmla="*/ 0 h 2028159"/>
                <a:gd name="connsiteX2" fmla="*/ 1283043 w 2261257"/>
                <a:gd name="connsiteY2" fmla="*/ 449131 h 2028159"/>
                <a:gd name="connsiteX3" fmla="*/ 1318239 w 2261257"/>
                <a:gd name="connsiteY3" fmla="*/ 455866 h 2028159"/>
                <a:gd name="connsiteX4" fmla="*/ 1530113 w 2261257"/>
                <a:gd name="connsiteY4" fmla="*/ 605602 h 2028159"/>
                <a:gd name="connsiteX5" fmla="*/ 1548314 w 2261257"/>
                <a:gd name="connsiteY5" fmla="*/ 639136 h 2028159"/>
                <a:gd name="connsiteX6" fmla="*/ 1577154 w 2261257"/>
                <a:gd name="connsiteY6" fmla="*/ 636229 h 2028159"/>
                <a:gd name="connsiteX7" fmla="*/ 1914152 w 2261257"/>
                <a:gd name="connsiteY7" fmla="*/ 859606 h 2028159"/>
                <a:gd name="connsiteX8" fmla="*/ 1919810 w 2261257"/>
                <a:gd name="connsiteY8" fmla="*/ 877832 h 2028159"/>
                <a:gd name="connsiteX9" fmla="*/ 1932155 w 2261257"/>
                <a:gd name="connsiteY9" fmla="*/ 874000 h 2028159"/>
                <a:gd name="connsiteX10" fmla="*/ 1981836 w 2261257"/>
                <a:gd name="connsiteY10" fmla="*/ 868991 h 2028159"/>
                <a:gd name="connsiteX11" fmla="*/ 2223343 w 2261257"/>
                <a:gd name="connsiteY11" fmla="*/ 1065825 h 2028159"/>
                <a:gd name="connsiteX12" fmla="*/ 2225319 w 2261257"/>
                <a:gd name="connsiteY12" fmla="*/ 1085429 h 2028159"/>
                <a:gd name="connsiteX13" fmla="*/ 2261257 w 2261257"/>
                <a:gd name="connsiteY13" fmla="*/ 1089052 h 2028159"/>
                <a:gd name="connsiteX14" fmla="*/ 2259340 w 2261257"/>
                <a:gd name="connsiteY14" fmla="*/ 1101612 h 2028159"/>
                <a:gd name="connsiteX15" fmla="*/ 1122505 w 2261257"/>
                <a:gd name="connsiteY15" fmla="*/ 2028159 h 2028159"/>
                <a:gd name="connsiteX16" fmla="*/ 14265 w 2261257"/>
                <a:gd name="connsiteY16" fmla="*/ 1212820 h 2028159"/>
                <a:gd name="connsiteX17" fmla="*/ 0 w 2261257"/>
                <a:gd name="connsiteY17" fmla="*/ 1157341 h 2028159"/>
                <a:gd name="connsiteX18" fmla="*/ 3235 w 2261257"/>
                <a:gd name="connsiteY18" fmla="*/ 1157015 h 2028159"/>
                <a:gd name="connsiteX19" fmla="*/ 87605 w 2261257"/>
                <a:gd name="connsiteY19" fmla="*/ 1165520 h 2028159"/>
                <a:gd name="connsiteX20" fmla="*/ 113456 w 2261257"/>
                <a:gd name="connsiteY20" fmla="*/ 1173545 h 2028159"/>
                <a:gd name="connsiteX21" fmla="*/ 128106 w 2261257"/>
                <a:gd name="connsiteY21" fmla="*/ 1155791 h 2028159"/>
                <a:gd name="connsiteX22" fmla="*/ 424127 w 2261257"/>
                <a:gd name="connsiteY22" fmla="*/ 1033175 h 2028159"/>
                <a:gd name="connsiteX23" fmla="*/ 435940 w 2261257"/>
                <a:gd name="connsiteY23" fmla="*/ 1034366 h 2028159"/>
                <a:gd name="connsiteX24" fmla="*/ 427636 w 2261257"/>
                <a:gd name="connsiteY24" fmla="*/ 1007613 h 2028159"/>
                <a:gd name="connsiteX25" fmla="*/ 424127 w 2261257"/>
                <a:gd name="connsiteY25" fmla="*/ 972807 h 2028159"/>
                <a:gd name="connsiteX26" fmla="*/ 562024 w 2261257"/>
                <a:gd name="connsiteY26" fmla="*/ 803613 h 2028159"/>
                <a:gd name="connsiteX27" fmla="*/ 569156 w 2261257"/>
                <a:gd name="connsiteY27" fmla="*/ 802894 h 2028159"/>
                <a:gd name="connsiteX28" fmla="*/ 573923 w 2261257"/>
                <a:gd name="connsiteY28" fmla="*/ 755602 h 2028159"/>
                <a:gd name="connsiteX29" fmla="*/ 903523 w 2261257"/>
                <a:gd name="connsiteY29" fmla="*/ 486970 h 2028159"/>
                <a:gd name="connsiteX30" fmla="*/ 951321 w 2261257"/>
                <a:gd name="connsiteY30" fmla="*/ 491789 h 2028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2261257" h="2028159">
                  <a:moveTo>
                    <a:pt x="1012851" y="0"/>
                  </a:moveTo>
                  <a:lnTo>
                    <a:pt x="1226850" y="0"/>
                  </a:lnTo>
                  <a:lnTo>
                    <a:pt x="1283043" y="449131"/>
                  </a:lnTo>
                  <a:lnTo>
                    <a:pt x="1318239" y="455866"/>
                  </a:lnTo>
                  <a:cubicBezTo>
                    <a:pt x="1405884" y="478416"/>
                    <a:pt x="1480818" y="532637"/>
                    <a:pt x="1530113" y="605602"/>
                  </a:cubicBezTo>
                  <a:lnTo>
                    <a:pt x="1548314" y="639136"/>
                  </a:lnTo>
                  <a:lnTo>
                    <a:pt x="1577154" y="636229"/>
                  </a:lnTo>
                  <a:cubicBezTo>
                    <a:pt x="1728648" y="636229"/>
                    <a:pt x="1858629" y="728337"/>
                    <a:pt x="1914152" y="859606"/>
                  </a:cubicBezTo>
                  <a:lnTo>
                    <a:pt x="1919810" y="877832"/>
                  </a:lnTo>
                  <a:lnTo>
                    <a:pt x="1932155" y="874000"/>
                  </a:lnTo>
                  <a:cubicBezTo>
                    <a:pt x="1948202" y="870716"/>
                    <a:pt x="1964818" y="868991"/>
                    <a:pt x="1981836" y="868991"/>
                  </a:cubicBezTo>
                  <a:cubicBezTo>
                    <a:pt x="2100964" y="868991"/>
                    <a:pt x="2200356" y="953493"/>
                    <a:pt x="2223343" y="1065825"/>
                  </a:cubicBezTo>
                  <a:lnTo>
                    <a:pt x="2225319" y="1085429"/>
                  </a:lnTo>
                  <a:lnTo>
                    <a:pt x="2261257" y="1089052"/>
                  </a:lnTo>
                  <a:lnTo>
                    <a:pt x="2259340" y="1101612"/>
                  </a:lnTo>
                  <a:cubicBezTo>
                    <a:pt x="2151136" y="1630392"/>
                    <a:pt x="1683273" y="2028159"/>
                    <a:pt x="1122505" y="2028159"/>
                  </a:cubicBezTo>
                  <a:cubicBezTo>
                    <a:pt x="601793" y="2028159"/>
                    <a:pt x="161186" y="1685186"/>
                    <a:pt x="14265" y="1212820"/>
                  </a:cubicBezTo>
                  <a:lnTo>
                    <a:pt x="0" y="1157341"/>
                  </a:lnTo>
                  <a:lnTo>
                    <a:pt x="3235" y="1157015"/>
                  </a:lnTo>
                  <a:cubicBezTo>
                    <a:pt x="32136" y="1157015"/>
                    <a:pt x="60353" y="1159944"/>
                    <a:pt x="87605" y="1165520"/>
                  </a:cubicBezTo>
                  <a:lnTo>
                    <a:pt x="113456" y="1173545"/>
                  </a:lnTo>
                  <a:lnTo>
                    <a:pt x="128106" y="1155791"/>
                  </a:lnTo>
                  <a:cubicBezTo>
                    <a:pt x="203864" y="1080032"/>
                    <a:pt x="308523" y="1033175"/>
                    <a:pt x="424127" y="1033175"/>
                  </a:cubicBezTo>
                  <a:lnTo>
                    <a:pt x="435940" y="1034366"/>
                  </a:lnTo>
                  <a:lnTo>
                    <a:pt x="427636" y="1007613"/>
                  </a:lnTo>
                  <a:cubicBezTo>
                    <a:pt x="425335" y="996370"/>
                    <a:pt x="424127" y="984730"/>
                    <a:pt x="424127" y="972807"/>
                  </a:cubicBezTo>
                  <a:cubicBezTo>
                    <a:pt x="424127" y="889349"/>
                    <a:pt x="483326" y="819717"/>
                    <a:pt x="562024" y="803613"/>
                  </a:cubicBezTo>
                  <a:lnTo>
                    <a:pt x="569156" y="802894"/>
                  </a:lnTo>
                  <a:lnTo>
                    <a:pt x="573923" y="755602"/>
                  </a:lnTo>
                  <a:cubicBezTo>
                    <a:pt x="605295" y="602294"/>
                    <a:pt x="740941" y="486970"/>
                    <a:pt x="903523" y="486970"/>
                  </a:cubicBezTo>
                  <a:lnTo>
                    <a:pt x="951321" y="49178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7EF498E6-9850-42A0-8643-E6250BB46DE0}"/>
                </a:ext>
              </a:extLst>
            </p:cNvPr>
            <p:cNvSpPr/>
            <p:nvPr userDrawn="1"/>
          </p:nvSpPr>
          <p:spPr>
            <a:xfrm>
              <a:off x="5364088" y="1858246"/>
              <a:ext cx="2320819" cy="2320819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AF789A84-B899-484F-ADA6-1B784064DB8A}"/>
                </a:ext>
              </a:extLst>
            </p:cNvPr>
            <p:cNvGrpSpPr/>
            <p:nvPr userDrawn="1"/>
          </p:nvGrpSpPr>
          <p:grpSpPr>
            <a:xfrm>
              <a:off x="6280305" y="1450891"/>
              <a:ext cx="477626" cy="918140"/>
              <a:chOff x="5304862" y="-789923"/>
              <a:chExt cx="645890" cy="1241591"/>
            </a:xfrm>
          </p:grpSpPr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6DDA03B1-B885-4EB8-9AC5-617A33E28AA0}"/>
                  </a:ext>
                </a:extLst>
              </p:cNvPr>
              <p:cNvGrpSpPr/>
              <p:nvPr userDrawn="1"/>
            </p:nvGrpSpPr>
            <p:grpSpPr>
              <a:xfrm>
                <a:off x="5377232" y="-789923"/>
                <a:ext cx="495969" cy="1052585"/>
                <a:chOff x="5868144" y="-857099"/>
                <a:chExt cx="495969" cy="1052585"/>
              </a:xfrm>
            </p:grpSpPr>
            <p:sp>
              <p:nvSpPr>
                <p:cNvPr id="16" name="이등변 삼각형 49">
                  <a:extLst>
                    <a:ext uri="{FF2B5EF4-FFF2-40B4-BE49-F238E27FC236}">
                      <a16:creationId xmlns:a16="http://schemas.microsoft.com/office/drawing/2014/main" id="{50824863-8B90-4264-9AEB-19AE04C9A70D}"/>
                    </a:ext>
                  </a:extLst>
                </p:cNvPr>
                <p:cNvSpPr/>
                <p:nvPr userDrawn="1"/>
              </p:nvSpPr>
              <p:spPr>
                <a:xfrm>
                  <a:off x="5868144" y="-853769"/>
                  <a:ext cx="495969" cy="1049255"/>
                </a:xfrm>
                <a:custGeom>
                  <a:avLst/>
                  <a:gdLst>
                    <a:gd name="connsiteX0" fmla="*/ 0 w 311344"/>
                    <a:gd name="connsiteY0" fmla="*/ 1049255 h 1049255"/>
                    <a:gd name="connsiteX1" fmla="*/ 155672 w 311344"/>
                    <a:gd name="connsiteY1" fmla="*/ 0 h 1049255"/>
                    <a:gd name="connsiteX2" fmla="*/ 311344 w 311344"/>
                    <a:gd name="connsiteY2" fmla="*/ 1049255 h 1049255"/>
                    <a:gd name="connsiteX3" fmla="*/ 0 w 311344"/>
                    <a:gd name="connsiteY3" fmla="*/ 1049255 h 1049255"/>
                    <a:gd name="connsiteX0" fmla="*/ 45684 w 357028"/>
                    <a:gd name="connsiteY0" fmla="*/ 1049255 h 1049255"/>
                    <a:gd name="connsiteX1" fmla="*/ 201356 w 357028"/>
                    <a:gd name="connsiteY1" fmla="*/ 0 h 1049255"/>
                    <a:gd name="connsiteX2" fmla="*/ 357028 w 357028"/>
                    <a:gd name="connsiteY2" fmla="*/ 1049255 h 1049255"/>
                    <a:gd name="connsiteX3" fmla="*/ 45684 w 357028"/>
                    <a:gd name="connsiteY3" fmla="*/ 1049255 h 1049255"/>
                    <a:gd name="connsiteX0" fmla="*/ 45684 w 416158"/>
                    <a:gd name="connsiteY0" fmla="*/ 1049255 h 1049255"/>
                    <a:gd name="connsiteX1" fmla="*/ 201356 w 416158"/>
                    <a:gd name="connsiteY1" fmla="*/ 0 h 1049255"/>
                    <a:gd name="connsiteX2" fmla="*/ 357028 w 416158"/>
                    <a:gd name="connsiteY2" fmla="*/ 1049255 h 1049255"/>
                    <a:gd name="connsiteX3" fmla="*/ 45684 w 416158"/>
                    <a:gd name="connsiteY3" fmla="*/ 1049255 h 1049255"/>
                    <a:gd name="connsiteX0" fmla="*/ 87161 w 457635"/>
                    <a:gd name="connsiteY0" fmla="*/ 1049255 h 1049255"/>
                    <a:gd name="connsiteX1" fmla="*/ 242833 w 457635"/>
                    <a:gd name="connsiteY1" fmla="*/ 0 h 1049255"/>
                    <a:gd name="connsiteX2" fmla="*/ 398505 w 457635"/>
                    <a:gd name="connsiteY2" fmla="*/ 1049255 h 1049255"/>
                    <a:gd name="connsiteX3" fmla="*/ 87161 w 457635"/>
                    <a:gd name="connsiteY3" fmla="*/ 1049255 h 1049255"/>
                    <a:gd name="connsiteX0" fmla="*/ 87161 w 500627"/>
                    <a:gd name="connsiteY0" fmla="*/ 1049255 h 1049255"/>
                    <a:gd name="connsiteX1" fmla="*/ 242833 w 500627"/>
                    <a:gd name="connsiteY1" fmla="*/ 0 h 1049255"/>
                    <a:gd name="connsiteX2" fmla="*/ 398505 w 500627"/>
                    <a:gd name="connsiteY2" fmla="*/ 1049255 h 1049255"/>
                    <a:gd name="connsiteX3" fmla="*/ 87161 w 500627"/>
                    <a:gd name="connsiteY3" fmla="*/ 1049255 h 1049255"/>
                    <a:gd name="connsiteX0" fmla="*/ 91187 w 504653"/>
                    <a:gd name="connsiteY0" fmla="*/ 1049255 h 1049255"/>
                    <a:gd name="connsiteX1" fmla="*/ 246859 w 504653"/>
                    <a:gd name="connsiteY1" fmla="*/ 0 h 1049255"/>
                    <a:gd name="connsiteX2" fmla="*/ 402531 w 504653"/>
                    <a:gd name="connsiteY2" fmla="*/ 1049255 h 1049255"/>
                    <a:gd name="connsiteX3" fmla="*/ 91187 w 504653"/>
                    <a:gd name="connsiteY3" fmla="*/ 1049255 h 1049255"/>
                    <a:gd name="connsiteX0" fmla="*/ 91187 w 500775"/>
                    <a:gd name="connsiteY0" fmla="*/ 1049255 h 1049255"/>
                    <a:gd name="connsiteX1" fmla="*/ 246859 w 500775"/>
                    <a:gd name="connsiteY1" fmla="*/ 0 h 1049255"/>
                    <a:gd name="connsiteX2" fmla="*/ 402531 w 500775"/>
                    <a:gd name="connsiteY2" fmla="*/ 1049255 h 1049255"/>
                    <a:gd name="connsiteX3" fmla="*/ 91187 w 500775"/>
                    <a:gd name="connsiteY3" fmla="*/ 1049255 h 1049255"/>
                    <a:gd name="connsiteX0" fmla="*/ 91187 w 484758"/>
                    <a:gd name="connsiteY0" fmla="*/ 1049255 h 1049255"/>
                    <a:gd name="connsiteX1" fmla="*/ 246859 w 484758"/>
                    <a:gd name="connsiteY1" fmla="*/ 0 h 1049255"/>
                    <a:gd name="connsiteX2" fmla="*/ 402531 w 484758"/>
                    <a:gd name="connsiteY2" fmla="*/ 1049255 h 1049255"/>
                    <a:gd name="connsiteX3" fmla="*/ 91187 w 484758"/>
                    <a:gd name="connsiteY3" fmla="*/ 1049255 h 1049255"/>
                    <a:gd name="connsiteX0" fmla="*/ 91187 w 488692"/>
                    <a:gd name="connsiteY0" fmla="*/ 1049255 h 1049255"/>
                    <a:gd name="connsiteX1" fmla="*/ 246859 w 488692"/>
                    <a:gd name="connsiteY1" fmla="*/ 0 h 1049255"/>
                    <a:gd name="connsiteX2" fmla="*/ 402531 w 488692"/>
                    <a:gd name="connsiteY2" fmla="*/ 1049255 h 1049255"/>
                    <a:gd name="connsiteX3" fmla="*/ 91187 w 488692"/>
                    <a:gd name="connsiteY3" fmla="*/ 1049255 h 1049255"/>
                    <a:gd name="connsiteX0" fmla="*/ 91187 w 492707"/>
                    <a:gd name="connsiteY0" fmla="*/ 1049255 h 1049255"/>
                    <a:gd name="connsiteX1" fmla="*/ 246859 w 492707"/>
                    <a:gd name="connsiteY1" fmla="*/ 0 h 1049255"/>
                    <a:gd name="connsiteX2" fmla="*/ 402531 w 492707"/>
                    <a:gd name="connsiteY2" fmla="*/ 1049255 h 1049255"/>
                    <a:gd name="connsiteX3" fmla="*/ 91187 w 492707"/>
                    <a:gd name="connsiteY3" fmla="*/ 1049255 h 1049255"/>
                    <a:gd name="connsiteX0" fmla="*/ 95257 w 496777"/>
                    <a:gd name="connsiteY0" fmla="*/ 1049255 h 1049255"/>
                    <a:gd name="connsiteX1" fmla="*/ 250929 w 496777"/>
                    <a:gd name="connsiteY1" fmla="*/ 0 h 1049255"/>
                    <a:gd name="connsiteX2" fmla="*/ 406601 w 496777"/>
                    <a:gd name="connsiteY2" fmla="*/ 1049255 h 1049255"/>
                    <a:gd name="connsiteX3" fmla="*/ 95257 w 496777"/>
                    <a:gd name="connsiteY3" fmla="*/ 1049255 h 1049255"/>
                    <a:gd name="connsiteX0" fmla="*/ 95257 w 485293"/>
                    <a:gd name="connsiteY0" fmla="*/ 1049255 h 1049255"/>
                    <a:gd name="connsiteX1" fmla="*/ 250929 w 485293"/>
                    <a:gd name="connsiteY1" fmla="*/ 0 h 1049255"/>
                    <a:gd name="connsiteX2" fmla="*/ 406601 w 485293"/>
                    <a:gd name="connsiteY2" fmla="*/ 1049255 h 1049255"/>
                    <a:gd name="connsiteX3" fmla="*/ 95257 w 485293"/>
                    <a:gd name="connsiteY3" fmla="*/ 1049255 h 1049255"/>
                    <a:gd name="connsiteX0" fmla="*/ 95257 w 494828"/>
                    <a:gd name="connsiteY0" fmla="*/ 1049255 h 1049255"/>
                    <a:gd name="connsiteX1" fmla="*/ 250929 w 494828"/>
                    <a:gd name="connsiteY1" fmla="*/ 0 h 1049255"/>
                    <a:gd name="connsiteX2" fmla="*/ 406601 w 494828"/>
                    <a:gd name="connsiteY2" fmla="*/ 1049255 h 1049255"/>
                    <a:gd name="connsiteX3" fmla="*/ 95257 w 494828"/>
                    <a:gd name="connsiteY3" fmla="*/ 1049255 h 1049255"/>
                    <a:gd name="connsiteX0" fmla="*/ 95257 w 493814"/>
                    <a:gd name="connsiteY0" fmla="*/ 1049255 h 1049255"/>
                    <a:gd name="connsiteX1" fmla="*/ 250929 w 493814"/>
                    <a:gd name="connsiteY1" fmla="*/ 0 h 1049255"/>
                    <a:gd name="connsiteX2" fmla="*/ 406601 w 493814"/>
                    <a:gd name="connsiteY2" fmla="*/ 1049255 h 1049255"/>
                    <a:gd name="connsiteX3" fmla="*/ 95257 w 493814"/>
                    <a:gd name="connsiteY3" fmla="*/ 1049255 h 1049255"/>
                    <a:gd name="connsiteX0" fmla="*/ 95257 w 496864"/>
                    <a:gd name="connsiteY0" fmla="*/ 1049255 h 1049255"/>
                    <a:gd name="connsiteX1" fmla="*/ 250929 w 496864"/>
                    <a:gd name="connsiteY1" fmla="*/ 0 h 1049255"/>
                    <a:gd name="connsiteX2" fmla="*/ 406601 w 496864"/>
                    <a:gd name="connsiteY2" fmla="*/ 1049255 h 1049255"/>
                    <a:gd name="connsiteX3" fmla="*/ 95257 w 496864"/>
                    <a:gd name="connsiteY3" fmla="*/ 1049255 h 1049255"/>
                    <a:gd name="connsiteX0" fmla="*/ 95257 w 497887"/>
                    <a:gd name="connsiteY0" fmla="*/ 1049255 h 1049255"/>
                    <a:gd name="connsiteX1" fmla="*/ 250929 w 497887"/>
                    <a:gd name="connsiteY1" fmla="*/ 0 h 1049255"/>
                    <a:gd name="connsiteX2" fmla="*/ 406601 w 497887"/>
                    <a:gd name="connsiteY2" fmla="*/ 1049255 h 1049255"/>
                    <a:gd name="connsiteX3" fmla="*/ 95257 w 497887"/>
                    <a:gd name="connsiteY3" fmla="*/ 1049255 h 1049255"/>
                    <a:gd name="connsiteX0" fmla="*/ 95257 w 495969"/>
                    <a:gd name="connsiteY0" fmla="*/ 1049255 h 1049255"/>
                    <a:gd name="connsiteX1" fmla="*/ 250929 w 495969"/>
                    <a:gd name="connsiteY1" fmla="*/ 0 h 1049255"/>
                    <a:gd name="connsiteX2" fmla="*/ 406601 w 495969"/>
                    <a:gd name="connsiteY2" fmla="*/ 1049255 h 1049255"/>
                    <a:gd name="connsiteX3" fmla="*/ 95257 w 495969"/>
                    <a:gd name="connsiteY3" fmla="*/ 1049255 h 10492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95969" h="1049255">
                      <a:moveTo>
                        <a:pt x="95257" y="1049255"/>
                      </a:moveTo>
                      <a:cubicBezTo>
                        <a:pt x="6676" y="723357"/>
                        <a:pt x="-121664" y="317947"/>
                        <a:pt x="250929" y="0"/>
                      </a:cubicBezTo>
                      <a:cubicBezTo>
                        <a:pt x="612920" y="328549"/>
                        <a:pt x="489882" y="781667"/>
                        <a:pt x="406601" y="1049255"/>
                      </a:cubicBezTo>
                      <a:lnTo>
                        <a:pt x="95257" y="1049255"/>
                      </a:ln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7" name="자유형: 도형 16">
                  <a:extLst>
                    <a:ext uri="{FF2B5EF4-FFF2-40B4-BE49-F238E27FC236}">
                      <a16:creationId xmlns:a16="http://schemas.microsoft.com/office/drawing/2014/main" id="{3B003EFC-13D2-4BB4-8625-D6DD1D26689C}"/>
                    </a:ext>
                  </a:extLst>
                </p:cNvPr>
                <p:cNvSpPr/>
                <p:nvPr userDrawn="1"/>
              </p:nvSpPr>
              <p:spPr>
                <a:xfrm>
                  <a:off x="5939427" y="102551"/>
                  <a:ext cx="364003" cy="92935"/>
                </a:xfrm>
                <a:custGeom>
                  <a:avLst/>
                  <a:gdLst>
                    <a:gd name="connsiteX0" fmla="*/ 0 w 364003"/>
                    <a:gd name="connsiteY0" fmla="*/ 0 h 92935"/>
                    <a:gd name="connsiteX1" fmla="*/ 364003 w 364003"/>
                    <a:gd name="connsiteY1" fmla="*/ 0 h 92935"/>
                    <a:gd name="connsiteX2" fmla="*/ 336518 w 364003"/>
                    <a:gd name="connsiteY2" fmla="*/ 92935 h 92935"/>
                    <a:gd name="connsiteX3" fmla="*/ 25174 w 364003"/>
                    <a:gd name="connsiteY3" fmla="*/ 92935 h 929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4003" h="92935">
                      <a:moveTo>
                        <a:pt x="0" y="0"/>
                      </a:moveTo>
                      <a:lnTo>
                        <a:pt x="364003" y="0"/>
                      </a:lnTo>
                      <a:lnTo>
                        <a:pt x="336518" y="92935"/>
                      </a:lnTo>
                      <a:lnTo>
                        <a:pt x="25174" y="92935"/>
                      </a:lnTo>
                      <a:close/>
                    </a:path>
                  </a:pathLst>
                </a:cu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" name="자유형: 도형 17">
                  <a:extLst>
                    <a:ext uri="{FF2B5EF4-FFF2-40B4-BE49-F238E27FC236}">
                      <a16:creationId xmlns:a16="http://schemas.microsoft.com/office/drawing/2014/main" id="{639551A5-A416-4935-A4CA-A8FCF74BAE6A}"/>
                    </a:ext>
                  </a:extLst>
                </p:cNvPr>
                <p:cNvSpPr/>
                <p:nvPr userDrawn="1"/>
              </p:nvSpPr>
              <p:spPr>
                <a:xfrm>
                  <a:off x="5893989" y="-857099"/>
                  <a:ext cx="444279" cy="350537"/>
                </a:xfrm>
                <a:custGeom>
                  <a:avLst/>
                  <a:gdLst>
                    <a:gd name="connsiteX0" fmla="*/ 227272 w 444279"/>
                    <a:gd name="connsiteY0" fmla="*/ 0 h 350537"/>
                    <a:gd name="connsiteX1" fmla="*/ 440556 w 444279"/>
                    <a:gd name="connsiteY1" fmla="*/ 335046 h 350537"/>
                    <a:gd name="connsiteX2" fmla="*/ 444279 w 444279"/>
                    <a:gd name="connsiteY2" fmla="*/ 350537 h 350537"/>
                    <a:gd name="connsiteX3" fmla="*/ 0 w 444279"/>
                    <a:gd name="connsiteY3" fmla="*/ 350537 h 350537"/>
                    <a:gd name="connsiteX4" fmla="*/ 8223 w 444279"/>
                    <a:gd name="connsiteY4" fmla="*/ 318604 h 350537"/>
                    <a:gd name="connsiteX5" fmla="*/ 227272 w 444279"/>
                    <a:gd name="connsiteY5" fmla="*/ 0 h 3505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44279" h="350537">
                      <a:moveTo>
                        <a:pt x="227272" y="0"/>
                      </a:moveTo>
                      <a:cubicBezTo>
                        <a:pt x="340394" y="102672"/>
                        <a:pt x="406151" y="217508"/>
                        <a:pt x="440556" y="335046"/>
                      </a:cubicBezTo>
                      <a:lnTo>
                        <a:pt x="444279" y="350537"/>
                      </a:lnTo>
                      <a:lnTo>
                        <a:pt x="0" y="350537"/>
                      </a:lnTo>
                      <a:lnTo>
                        <a:pt x="8223" y="318604"/>
                      </a:lnTo>
                      <a:cubicBezTo>
                        <a:pt x="43321" y="207258"/>
                        <a:pt x="110837" y="99358"/>
                        <a:pt x="22727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A0F64586-2454-49D0-905D-B01E2B155554}"/>
                  </a:ext>
                </a:extLst>
              </p:cNvPr>
              <p:cNvSpPr/>
              <p:nvPr userDrawn="1"/>
            </p:nvSpPr>
            <p:spPr>
              <a:xfrm>
                <a:off x="5535216" y="-351600"/>
                <a:ext cx="180000" cy="18000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90010C14-1AD7-40EC-9EFB-091EB548BC40}"/>
                  </a:ext>
                </a:extLst>
              </p:cNvPr>
              <p:cNvSpPr/>
              <p:nvPr userDrawn="1"/>
            </p:nvSpPr>
            <p:spPr>
              <a:xfrm flipH="1">
                <a:off x="5614416" y="6445"/>
                <a:ext cx="21600" cy="4320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자유형: 도형 13">
                <a:extLst>
                  <a:ext uri="{FF2B5EF4-FFF2-40B4-BE49-F238E27FC236}">
                    <a16:creationId xmlns:a16="http://schemas.microsoft.com/office/drawing/2014/main" id="{54B0A336-7C2F-4F98-ABF5-299D91E12C13}"/>
                  </a:ext>
                </a:extLst>
              </p:cNvPr>
              <p:cNvSpPr/>
              <p:nvPr userDrawn="1"/>
            </p:nvSpPr>
            <p:spPr>
              <a:xfrm>
                <a:off x="5304862" y="-1556"/>
                <a:ext cx="143653" cy="453224"/>
              </a:xfrm>
              <a:custGeom>
                <a:avLst/>
                <a:gdLst>
                  <a:gd name="connsiteX0" fmla="*/ 71561 w 116619"/>
                  <a:gd name="connsiteY0" fmla="*/ 0 h 453224"/>
                  <a:gd name="connsiteX1" fmla="*/ 116619 w 116619"/>
                  <a:gd name="connsiteY1" fmla="*/ 145774 h 453224"/>
                  <a:gd name="connsiteX2" fmla="*/ 0 w 116619"/>
                  <a:gd name="connsiteY2" fmla="*/ 453224 h 453224"/>
                  <a:gd name="connsiteX3" fmla="*/ 71561 w 116619"/>
                  <a:gd name="connsiteY3" fmla="*/ 0 h 453224"/>
                  <a:gd name="connsiteX0" fmla="*/ 78782 w 123840"/>
                  <a:gd name="connsiteY0" fmla="*/ 0 h 453224"/>
                  <a:gd name="connsiteX1" fmla="*/ 123840 w 123840"/>
                  <a:gd name="connsiteY1" fmla="*/ 145774 h 453224"/>
                  <a:gd name="connsiteX2" fmla="*/ 7221 w 123840"/>
                  <a:gd name="connsiteY2" fmla="*/ 453224 h 453224"/>
                  <a:gd name="connsiteX3" fmla="*/ 78782 w 123840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5845 w 140903"/>
                  <a:gd name="connsiteY0" fmla="*/ 0 h 453224"/>
                  <a:gd name="connsiteX1" fmla="*/ 140903 w 140903"/>
                  <a:gd name="connsiteY1" fmla="*/ 145774 h 453224"/>
                  <a:gd name="connsiteX2" fmla="*/ 24284 w 140903"/>
                  <a:gd name="connsiteY2" fmla="*/ 453224 h 453224"/>
                  <a:gd name="connsiteX3" fmla="*/ 95845 w 140903"/>
                  <a:gd name="connsiteY3" fmla="*/ 0 h 453224"/>
                  <a:gd name="connsiteX0" fmla="*/ 98595 w 143653"/>
                  <a:gd name="connsiteY0" fmla="*/ 0 h 453224"/>
                  <a:gd name="connsiteX1" fmla="*/ 143653 w 143653"/>
                  <a:gd name="connsiteY1" fmla="*/ 145774 h 453224"/>
                  <a:gd name="connsiteX2" fmla="*/ 27034 w 143653"/>
                  <a:gd name="connsiteY2" fmla="*/ 453224 h 453224"/>
                  <a:gd name="connsiteX3" fmla="*/ 98595 w 143653"/>
                  <a:gd name="connsiteY3" fmla="*/ 0 h 453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3653" h="453224">
                    <a:moveTo>
                      <a:pt x="98595" y="0"/>
                    </a:moveTo>
                    <a:lnTo>
                      <a:pt x="143653" y="145774"/>
                    </a:lnTo>
                    <a:cubicBezTo>
                      <a:pt x="38518" y="232356"/>
                      <a:pt x="50005" y="387847"/>
                      <a:pt x="27034" y="453224"/>
                    </a:cubicBezTo>
                    <a:cubicBezTo>
                      <a:pt x="5831" y="365759"/>
                      <a:pt x="-47179" y="100716"/>
                      <a:pt x="98595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자유형: 도형 14">
                <a:extLst>
                  <a:ext uri="{FF2B5EF4-FFF2-40B4-BE49-F238E27FC236}">
                    <a16:creationId xmlns:a16="http://schemas.microsoft.com/office/drawing/2014/main" id="{2528A48D-D724-4DF8-B31C-D26E111E5960}"/>
                  </a:ext>
                </a:extLst>
              </p:cNvPr>
              <p:cNvSpPr/>
              <p:nvPr userDrawn="1"/>
            </p:nvSpPr>
            <p:spPr>
              <a:xfrm flipH="1">
                <a:off x="5807099" y="-1556"/>
                <a:ext cx="143653" cy="453224"/>
              </a:xfrm>
              <a:custGeom>
                <a:avLst/>
                <a:gdLst>
                  <a:gd name="connsiteX0" fmla="*/ 71561 w 116619"/>
                  <a:gd name="connsiteY0" fmla="*/ 0 h 453224"/>
                  <a:gd name="connsiteX1" fmla="*/ 116619 w 116619"/>
                  <a:gd name="connsiteY1" fmla="*/ 145774 h 453224"/>
                  <a:gd name="connsiteX2" fmla="*/ 0 w 116619"/>
                  <a:gd name="connsiteY2" fmla="*/ 453224 h 453224"/>
                  <a:gd name="connsiteX3" fmla="*/ 71561 w 116619"/>
                  <a:gd name="connsiteY3" fmla="*/ 0 h 453224"/>
                  <a:gd name="connsiteX0" fmla="*/ 78782 w 123840"/>
                  <a:gd name="connsiteY0" fmla="*/ 0 h 453224"/>
                  <a:gd name="connsiteX1" fmla="*/ 123840 w 123840"/>
                  <a:gd name="connsiteY1" fmla="*/ 145774 h 453224"/>
                  <a:gd name="connsiteX2" fmla="*/ 7221 w 123840"/>
                  <a:gd name="connsiteY2" fmla="*/ 453224 h 453224"/>
                  <a:gd name="connsiteX3" fmla="*/ 78782 w 123840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5845 w 140903"/>
                  <a:gd name="connsiteY0" fmla="*/ 0 h 453224"/>
                  <a:gd name="connsiteX1" fmla="*/ 140903 w 140903"/>
                  <a:gd name="connsiteY1" fmla="*/ 145774 h 453224"/>
                  <a:gd name="connsiteX2" fmla="*/ 24284 w 140903"/>
                  <a:gd name="connsiteY2" fmla="*/ 453224 h 453224"/>
                  <a:gd name="connsiteX3" fmla="*/ 95845 w 140903"/>
                  <a:gd name="connsiteY3" fmla="*/ 0 h 453224"/>
                  <a:gd name="connsiteX0" fmla="*/ 98595 w 143653"/>
                  <a:gd name="connsiteY0" fmla="*/ 0 h 453224"/>
                  <a:gd name="connsiteX1" fmla="*/ 143653 w 143653"/>
                  <a:gd name="connsiteY1" fmla="*/ 145774 h 453224"/>
                  <a:gd name="connsiteX2" fmla="*/ 27034 w 143653"/>
                  <a:gd name="connsiteY2" fmla="*/ 453224 h 453224"/>
                  <a:gd name="connsiteX3" fmla="*/ 98595 w 143653"/>
                  <a:gd name="connsiteY3" fmla="*/ 0 h 453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3653" h="453224">
                    <a:moveTo>
                      <a:pt x="98595" y="0"/>
                    </a:moveTo>
                    <a:lnTo>
                      <a:pt x="143653" y="145774"/>
                    </a:lnTo>
                    <a:cubicBezTo>
                      <a:pt x="38518" y="232356"/>
                      <a:pt x="50005" y="387847"/>
                      <a:pt x="27034" y="453224"/>
                    </a:cubicBezTo>
                    <a:cubicBezTo>
                      <a:pt x="5831" y="365759"/>
                      <a:pt x="-47179" y="100716"/>
                      <a:pt x="98595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" name="Rectangle 1"/>
          <p:cNvSpPr/>
          <p:nvPr userDrawn="1"/>
        </p:nvSpPr>
        <p:spPr>
          <a:xfrm>
            <a:off x="3851920" y="1895103"/>
            <a:ext cx="5292080" cy="136815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125084" y="2154560"/>
            <a:ext cx="5018916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125084" y="2730624"/>
            <a:ext cx="5018916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41395530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7" name="그룹 3076">
            <a:extLst>
              <a:ext uri="{FF2B5EF4-FFF2-40B4-BE49-F238E27FC236}">
                <a16:creationId xmlns:a16="http://schemas.microsoft.com/office/drawing/2014/main" id="{98E1F27A-257B-4D1A-B672-BC3E23A06118}"/>
              </a:ext>
            </a:extLst>
          </p:cNvPr>
          <p:cNvGrpSpPr/>
          <p:nvPr userDrawn="1"/>
        </p:nvGrpSpPr>
        <p:grpSpPr>
          <a:xfrm>
            <a:off x="1902711" y="1537517"/>
            <a:ext cx="5620059" cy="3598510"/>
            <a:chOff x="2401342" y="248706"/>
            <a:chExt cx="5620059" cy="3598510"/>
          </a:xfrm>
          <a:solidFill>
            <a:schemeClr val="bg1"/>
          </a:solidFill>
        </p:grpSpPr>
        <p:sp>
          <p:nvSpPr>
            <p:cNvPr id="26" name="Oval 11">
              <a:extLst>
                <a:ext uri="{FF2B5EF4-FFF2-40B4-BE49-F238E27FC236}">
                  <a16:creationId xmlns:a16="http://schemas.microsoft.com/office/drawing/2014/main" id="{AFA52AFD-A09C-4B39-B8D1-31F5FF21F177}"/>
                </a:ext>
              </a:extLst>
            </p:cNvPr>
            <p:cNvSpPr/>
            <p:nvPr userDrawn="1"/>
          </p:nvSpPr>
          <p:spPr>
            <a:xfrm>
              <a:off x="4283968" y="941198"/>
              <a:ext cx="956850" cy="9568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Oval 11">
              <a:extLst>
                <a:ext uri="{FF2B5EF4-FFF2-40B4-BE49-F238E27FC236}">
                  <a16:creationId xmlns:a16="http://schemas.microsoft.com/office/drawing/2014/main" id="{28048BEE-7C53-42D0-A506-848E3F17217E}"/>
                </a:ext>
              </a:extLst>
            </p:cNvPr>
            <p:cNvSpPr/>
            <p:nvPr userDrawn="1"/>
          </p:nvSpPr>
          <p:spPr>
            <a:xfrm>
              <a:off x="4080672" y="1386488"/>
              <a:ext cx="491180" cy="49118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Oval 11">
              <a:extLst>
                <a:ext uri="{FF2B5EF4-FFF2-40B4-BE49-F238E27FC236}">
                  <a16:creationId xmlns:a16="http://schemas.microsoft.com/office/drawing/2014/main" id="{55B93957-A57C-44E0-A336-699EE6B4F6CC}"/>
                </a:ext>
              </a:extLst>
            </p:cNvPr>
            <p:cNvSpPr/>
            <p:nvPr userDrawn="1"/>
          </p:nvSpPr>
          <p:spPr>
            <a:xfrm>
              <a:off x="3485352" y="1717923"/>
              <a:ext cx="1190640" cy="119064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Oval 11">
              <a:extLst>
                <a:ext uri="{FF2B5EF4-FFF2-40B4-BE49-F238E27FC236}">
                  <a16:creationId xmlns:a16="http://schemas.microsoft.com/office/drawing/2014/main" id="{0C21273E-B44A-44F4-BED0-FE6BE1C84CED}"/>
                </a:ext>
              </a:extLst>
            </p:cNvPr>
            <p:cNvSpPr/>
            <p:nvPr userDrawn="1"/>
          </p:nvSpPr>
          <p:spPr>
            <a:xfrm>
              <a:off x="2886827" y="1894030"/>
              <a:ext cx="1190640" cy="119064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Oval 11">
              <a:extLst>
                <a:ext uri="{FF2B5EF4-FFF2-40B4-BE49-F238E27FC236}">
                  <a16:creationId xmlns:a16="http://schemas.microsoft.com/office/drawing/2014/main" id="{C9498B36-2DEE-4230-ADEC-8236BBAE4F80}"/>
                </a:ext>
              </a:extLst>
            </p:cNvPr>
            <p:cNvSpPr/>
            <p:nvPr userDrawn="1"/>
          </p:nvSpPr>
          <p:spPr>
            <a:xfrm>
              <a:off x="2401342" y="2516235"/>
              <a:ext cx="784747" cy="78474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Oval 11">
              <a:extLst>
                <a:ext uri="{FF2B5EF4-FFF2-40B4-BE49-F238E27FC236}">
                  <a16:creationId xmlns:a16="http://schemas.microsoft.com/office/drawing/2014/main" id="{EEE0F05A-0627-4B21-8C58-1FF2AFA50934}"/>
                </a:ext>
              </a:extLst>
            </p:cNvPr>
            <p:cNvSpPr/>
            <p:nvPr userDrawn="1"/>
          </p:nvSpPr>
          <p:spPr>
            <a:xfrm>
              <a:off x="3017096" y="2797485"/>
              <a:ext cx="784747" cy="78474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Oval 11">
              <a:extLst>
                <a:ext uri="{FF2B5EF4-FFF2-40B4-BE49-F238E27FC236}">
                  <a16:creationId xmlns:a16="http://schemas.microsoft.com/office/drawing/2014/main" id="{5AC876EE-8F1E-42E3-85E8-F082493EA4B2}"/>
                </a:ext>
              </a:extLst>
            </p:cNvPr>
            <p:cNvSpPr/>
            <p:nvPr userDrawn="1"/>
          </p:nvSpPr>
          <p:spPr>
            <a:xfrm>
              <a:off x="3562974" y="2003019"/>
              <a:ext cx="1844197" cy="184419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Oval 11">
              <a:extLst>
                <a:ext uri="{FF2B5EF4-FFF2-40B4-BE49-F238E27FC236}">
                  <a16:creationId xmlns:a16="http://schemas.microsoft.com/office/drawing/2014/main" id="{AE727798-AF92-4B1B-B34B-6A0B5F01364D}"/>
                </a:ext>
              </a:extLst>
            </p:cNvPr>
            <p:cNvSpPr/>
            <p:nvPr userDrawn="1"/>
          </p:nvSpPr>
          <p:spPr>
            <a:xfrm>
              <a:off x="4999309" y="3011131"/>
              <a:ext cx="784747" cy="78474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Oval 11">
              <a:extLst>
                <a:ext uri="{FF2B5EF4-FFF2-40B4-BE49-F238E27FC236}">
                  <a16:creationId xmlns:a16="http://schemas.microsoft.com/office/drawing/2014/main" id="{0A1A70B0-8EC9-4232-A569-700F9CB90D86}"/>
                </a:ext>
              </a:extLst>
            </p:cNvPr>
            <p:cNvSpPr/>
            <p:nvPr userDrawn="1"/>
          </p:nvSpPr>
          <p:spPr>
            <a:xfrm>
              <a:off x="5653222" y="2981733"/>
              <a:ext cx="784747" cy="78474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Oval 11">
              <a:extLst>
                <a:ext uri="{FF2B5EF4-FFF2-40B4-BE49-F238E27FC236}">
                  <a16:creationId xmlns:a16="http://schemas.microsoft.com/office/drawing/2014/main" id="{8468AA9A-5D52-41E9-AE95-D453CCCDE517}"/>
                </a:ext>
              </a:extLst>
            </p:cNvPr>
            <p:cNvSpPr/>
            <p:nvPr userDrawn="1"/>
          </p:nvSpPr>
          <p:spPr>
            <a:xfrm>
              <a:off x="6035666" y="2445747"/>
              <a:ext cx="1363186" cy="136318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Oval 11">
              <a:extLst>
                <a:ext uri="{FF2B5EF4-FFF2-40B4-BE49-F238E27FC236}">
                  <a16:creationId xmlns:a16="http://schemas.microsoft.com/office/drawing/2014/main" id="{F238635E-ADE2-4689-B906-BFA3780205D3}"/>
                </a:ext>
              </a:extLst>
            </p:cNvPr>
            <p:cNvSpPr/>
            <p:nvPr userDrawn="1"/>
          </p:nvSpPr>
          <p:spPr>
            <a:xfrm>
              <a:off x="7037784" y="2729409"/>
              <a:ext cx="784747" cy="78474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Oval 11">
              <a:extLst>
                <a:ext uri="{FF2B5EF4-FFF2-40B4-BE49-F238E27FC236}">
                  <a16:creationId xmlns:a16="http://schemas.microsoft.com/office/drawing/2014/main" id="{4A66CCF7-4F34-4CEF-A93F-D4C3FBBC31C8}"/>
                </a:ext>
              </a:extLst>
            </p:cNvPr>
            <p:cNvSpPr/>
            <p:nvPr userDrawn="1"/>
          </p:nvSpPr>
          <p:spPr>
            <a:xfrm>
              <a:off x="6658215" y="1725625"/>
              <a:ext cx="1363186" cy="136318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Oval 11">
              <a:extLst>
                <a:ext uri="{FF2B5EF4-FFF2-40B4-BE49-F238E27FC236}">
                  <a16:creationId xmlns:a16="http://schemas.microsoft.com/office/drawing/2014/main" id="{ED5842E9-7C7B-4145-8777-A72EAA033919}"/>
                </a:ext>
              </a:extLst>
            </p:cNvPr>
            <p:cNvSpPr/>
            <p:nvPr userDrawn="1"/>
          </p:nvSpPr>
          <p:spPr>
            <a:xfrm>
              <a:off x="4702059" y="880592"/>
              <a:ext cx="1040194" cy="104019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Oval 11">
              <a:extLst>
                <a:ext uri="{FF2B5EF4-FFF2-40B4-BE49-F238E27FC236}">
                  <a16:creationId xmlns:a16="http://schemas.microsoft.com/office/drawing/2014/main" id="{FE795315-79B9-4ACC-A173-0FF1208985F1}"/>
                </a:ext>
              </a:extLst>
            </p:cNvPr>
            <p:cNvSpPr/>
            <p:nvPr userDrawn="1"/>
          </p:nvSpPr>
          <p:spPr>
            <a:xfrm>
              <a:off x="5200227" y="1153449"/>
              <a:ext cx="1040194" cy="104019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Oval 11">
              <a:extLst>
                <a:ext uri="{FF2B5EF4-FFF2-40B4-BE49-F238E27FC236}">
                  <a16:creationId xmlns:a16="http://schemas.microsoft.com/office/drawing/2014/main" id="{3C261F52-1234-4DC3-A2FF-D2EDCDFBD59B}"/>
                </a:ext>
              </a:extLst>
            </p:cNvPr>
            <p:cNvSpPr/>
            <p:nvPr userDrawn="1"/>
          </p:nvSpPr>
          <p:spPr>
            <a:xfrm>
              <a:off x="5945245" y="1484448"/>
              <a:ext cx="701108" cy="7011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Oval 11">
              <a:extLst>
                <a:ext uri="{FF2B5EF4-FFF2-40B4-BE49-F238E27FC236}">
                  <a16:creationId xmlns:a16="http://schemas.microsoft.com/office/drawing/2014/main" id="{8898D16D-0930-4BB5-A3BE-871D589D05A2}"/>
                </a:ext>
              </a:extLst>
            </p:cNvPr>
            <p:cNvSpPr/>
            <p:nvPr userDrawn="1"/>
          </p:nvSpPr>
          <p:spPr>
            <a:xfrm>
              <a:off x="6121822" y="1792219"/>
              <a:ext cx="1040194" cy="104019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Oval 11">
              <a:extLst>
                <a:ext uri="{FF2B5EF4-FFF2-40B4-BE49-F238E27FC236}">
                  <a16:creationId xmlns:a16="http://schemas.microsoft.com/office/drawing/2014/main" id="{7BD6D6B7-F491-44FF-BEFA-1D7F73C5CB3B}"/>
                </a:ext>
              </a:extLst>
            </p:cNvPr>
            <p:cNvSpPr/>
            <p:nvPr userDrawn="1"/>
          </p:nvSpPr>
          <p:spPr>
            <a:xfrm>
              <a:off x="4251327" y="1369850"/>
              <a:ext cx="2136016" cy="213601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사다리꼴 6">
              <a:extLst>
                <a:ext uri="{FF2B5EF4-FFF2-40B4-BE49-F238E27FC236}">
                  <a16:creationId xmlns:a16="http://schemas.microsoft.com/office/drawing/2014/main" id="{A3711D92-0D82-4A0C-98E5-DF2B26ADA064}"/>
                </a:ext>
              </a:extLst>
            </p:cNvPr>
            <p:cNvSpPr/>
            <p:nvPr userDrawn="1"/>
          </p:nvSpPr>
          <p:spPr>
            <a:xfrm>
              <a:off x="4765704" y="248706"/>
              <a:ext cx="608632" cy="1216152"/>
            </a:xfrm>
            <a:prstGeom prst="trapezoid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Rectangle 3"/>
          <p:cNvSpPr/>
          <p:nvPr userDrawn="1"/>
        </p:nvSpPr>
        <p:spPr>
          <a:xfrm>
            <a:off x="0" y="0"/>
            <a:ext cx="9144000" cy="13476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Group 4"/>
          <p:cNvGrpSpPr/>
          <p:nvPr userDrawn="1"/>
        </p:nvGrpSpPr>
        <p:grpSpPr>
          <a:xfrm>
            <a:off x="0" y="3798740"/>
            <a:ext cx="9144000" cy="1344760"/>
            <a:chOff x="0" y="3798740"/>
            <a:chExt cx="9144000" cy="1344760"/>
          </a:xfrm>
        </p:grpSpPr>
        <p:sp>
          <p:nvSpPr>
            <p:cNvPr id="6" name="Rectangle 5"/>
            <p:cNvSpPr/>
            <p:nvPr userDrawn="1"/>
          </p:nvSpPr>
          <p:spPr>
            <a:xfrm>
              <a:off x="0" y="4731990"/>
              <a:ext cx="9144000" cy="4115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ko-KR" altLang="en-US"/>
            </a:p>
          </p:txBody>
        </p:sp>
        <p:sp>
          <p:nvSpPr>
            <p:cNvPr id="2" name="Oval 1"/>
            <p:cNvSpPr/>
            <p:nvPr userDrawn="1"/>
          </p:nvSpPr>
          <p:spPr>
            <a:xfrm>
              <a:off x="2195736" y="4299942"/>
              <a:ext cx="576064" cy="57606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Oval 7"/>
            <p:cNvSpPr/>
            <p:nvPr userDrawn="1"/>
          </p:nvSpPr>
          <p:spPr>
            <a:xfrm>
              <a:off x="1772072" y="4361681"/>
              <a:ext cx="576064" cy="57606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Oval 8"/>
            <p:cNvSpPr/>
            <p:nvPr userDrawn="1"/>
          </p:nvSpPr>
          <p:spPr>
            <a:xfrm>
              <a:off x="1330152" y="4539308"/>
              <a:ext cx="596602" cy="59660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Oval 11"/>
            <p:cNvSpPr/>
            <p:nvPr userDrawn="1"/>
          </p:nvSpPr>
          <p:spPr>
            <a:xfrm>
              <a:off x="7092280" y="3798740"/>
              <a:ext cx="596602" cy="59660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Oval 12"/>
            <p:cNvSpPr/>
            <p:nvPr userDrawn="1"/>
          </p:nvSpPr>
          <p:spPr>
            <a:xfrm>
              <a:off x="6495678" y="4341143"/>
              <a:ext cx="596602" cy="59660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Oval 13"/>
            <p:cNvSpPr/>
            <p:nvPr userDrawn="1"/>
          </p:nvSpPr>
          <p:spPr>
            <a:xfrm>
              <a:off x="6991200" y="4240063"/>
              <a:ext cx="697682" cy="69768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Oval 14"/>
            <p:cNvSpPr/>
            <p:nvPr userDrawn="1"/>
          </p:nvSpPr>
          <p:spPr>
            <a:xfrm>
              <a:off x="7392378" y="4244602"/>
              <a:ext cx="593007" cy="59300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Oval 15"/>
            <p:cNvSpPr/>
            <p:nvPr userDrawn="1"/>
          </p:nvSpPr>
          <p:spPr>
            <a:xfrm>
              <a:off x="7812360" y="4435486"/>
              <a:ext cx="593007" cy="59300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3075806"/>
            <a:ext cx="9144000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Thank you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-148" y="3723878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grpSp>
        <p:nvGrpSpPr>
          <p:cNvPr id="3" name="Group 2"/>
          <p:cNvGrpSpPr/>
          <p:nvPr userDrawn="1"/>
        </p:nvGrpSpPr>
        <p:grpSpPr>
          <a:xfrm>
            <a:off x="6535596" y="1104508"/>
            <a:ext cx="672848" cy="486211"/>
            <a:chOff x="6495678" y="1779663"/>
            <a:chExt cx="672848" cy="486211"/>
          </a:xfrm>
        </p:grpSpPr>
        <p:sp>
          <p:nvSpPr>
            <p:cNvPr id="17" name="Oval 16"/>
            <p:cNvSpPr/>
            <p:nvPr userDrawn="1"/>
          </p:nvSpPr>
          <p:spPr>
            <a:xfrm>
              <a:off x="6588225" y="1779663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Oval 17"/>
            <p:cNvSpPr/>
            <p:nvPr userDrawn="1"/>
          </p:nvSpPr>
          <p:spPr>
            <a:xfrm>
              <a:off x="6872020" y="1913390"/>
              <a:ext cx="296506" cy="2965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Oval 18"/>
            <p:cNvSpPr/>
            <p:nvPr userDrawn="1"/>
          </p:nvSpPr>
          <p:spPr>
            <a:xfrm>
              <a:off x="6495678" y="1995687"/>
              <a:ext cx="270187" cy="27018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Oval 19"/>
            <p:cNvSpPr/>
            <p:nvPr userDrawn="1"/>
          </p:nvSpPr>
          <p:spPr>
            <a:xfrm>
              <a:off x="6698826" y="1995687"/>
              <a:ext cx="270187" cy="27018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1" name="Group 20"/>
          <p:cNvGrpSpPr/>
          <p:nvPr userDrawn="1"/>
        </p:nvGrpSpPr>
        <p:grpSpPr>
          <a:xfrm>
            <a:off x="2098952" y="2183144"/>
            <a:ext cx="524595" cy="379081"/>
            <a:chOff x="6495678" y="1779663"/>
            <a:chExt cx="672848" cy="486211"/>
          </a:xfrm>
        </p:grpSpPr>
        <p:sp>
          <p:nvSpPr>
            <p:cNvPr id="22" name="Oval 21"/>
            <p:cNvSpPr/>
            <p:nvPr userDrawn="1"/>
          </p:nvSpPr>
          <p:spPr>
            <a:xfrm>
              <a:off x="6588225" y="1779663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Oval 22"/>
            <p:cNvSpPr/>
            <p:nvPr userDrawn="1"/>
          </p:nvSpPr>
          <p:spPr>
            <a:xfrm>
              <a:off x="6872020" y="1913390"/>
              <a:ext cx="296506" cy="2965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Oval 23"/>
            <p:cNvSpPr/>
            <p:nvPr userDrawn="1"/>
          </p:nvSpPr>
          <p:spPr>
            <a:xfrm>
              <a:off x="6495678" y="1995687"/>
              <a:ext cx="270187" cy="27018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Oval 24"/>
            <p:cNvSpPr/>
            <p:nvPr userDrawn="1"/>
          </p:nvSpPr>
          <p:spPr>
            <a:xfrm>
              <a:off x="6698826" y="1995687"/>
              <a:ext cx="270187" cy="27018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076" name="그룹 3075">
            <a:extLst>
              <a:ext uri="{FF2B5EF4-FFF2-40B4-BE49-F238E27FC236}">
                <a16:creationId xmlns:a16="http://schemas.microsoft.com/office/drawing/2014/main" id="{D94CBEB5-5417-46B1-88F6-CC8EAFA04538}"/>
              </a:ext>
            </a:extLst>
          </p:cNvPr>
          <p:cNvGrpSpPr/>
          <p:nvPr userDrawn="1"/>
        </p:nvGrpSpPr>
        <p:grpSpPr>
          <a:xfrm>
            <a:off x="4249055" y="497586"/>
            <a:ext cx="645890" cy="1241591"/>
            <a:chOff x="5304862" y="-789923"/>
            <a:chExt cx="645890" cy="1241591"/>
          </a:xfrm>
        </p:grpSpPr>
        <p:grpSp>
          <p:nvGrpSpPr>
            <p:cNvPr id="3072" name="그룹 3071">
              <a:extLst>
                <a:ext uri="{FF2B5EF4-FFF2-40B4-BE49-F238E27FC236}">
                  <a16:creationId xmlns:a16="http://schemas.microsoft.com/office/drawing/2014/main" id="{1EDC8D9B-3ACF-4259-97AD-31C89A94208E}"/>
                </a:ext>
              </a:extLst>
            </p:cNvPr>
            <p:cNvGrpSpPr/>
            <p:nvPr userDrawn="1"/>
          </p:nvGrpSpPr>
          <p:grpSpPr>
            <a:xfrm>
              <a:off x="5377232" y="-789923"/>
              <a:ext cx="495969" cy="1052585"/>
              <a:chOff x="5868144" y="-857099"/>
              <a:chExt cx="495969" cy="1052585"/>
            </a:xfrm>
          </p:grpSpPr>
          <p:sp>
            <p:nvSpPr>
              <p:cNvPr id="50" name="이등변 삼각형 49">
                <a:extLst>
                  <a:ext uri="{FF2B5EF4-FFF2-40B4-BE49-F238E27FC236}">
                    <a16:creationId xmlns:a16="http://schemas.microsoft.com/office/drawing/2014/main" id="{91D8E74F-74D1-42AF-878A-87DB5086DFB8}"/>
                  </a:ext>
                </a:extLst>
              </p:cNvPr>
              <p:cNvSpPr/>
              <p:nvPr userDrawn="1"/>
            </p:nvSpPr>
            <p:spPr>
              <a:xfrm>
                <a:off x="5868144" y="-853769"/>
                <a:ext cx="495969" cy="1049255"/>
              </a:xfrm>
              <a:custGeom>
                <a:avLst/>
                <a:gdLst>
                  <a:gd name="connsiteX0" fmla="*/ 0 w 311344"/>
                  <a:gd name="connsiteY0" fmla="*/ 1049255 h 1049255"/>
                  <a:gd name="connsiteX1" fmla="*/ 155672 w 311344"/>
                  <a:gd name="connsiteY1" fmla="*/ 0 h 1049255"/>
                  <a:gd name="connsiteX2" fmla="*/ 311344 w 311344"/>
                  <a:gd name="connsiteY2" fmla="*/ 1049255 h 1049255"/>
                  <a:gd name="connsiteX3" fmla="*/ 0 w 311344"/>
                  <a:gd name="connsiteY3" fmla="*/ 1049255 h 1049255"/>
                  <a:gd name="connsiteX0" fmla="*/ 45684 w 357028"/>
                  <a:gd name="connsiteY0" fmla="*/ 1049255 h 1049255"/>
                  <a:gd name="connsiteX1" fmla="*/ 201356 w 357028"/>
                  <a:gd name="connsiteY1" fmla="*/ 0 h 1049255"/>
                  <a:gd name="connsiteX2" fmla="*/ 357028 w 357028"/>
                  <a:gd name="connsiteY2" fmla="*/ 1049255 h 1049255"/>
                  <a:gd name="connsiteX3" fmla="*/ 45684 w 357028"/>
                  <a:gd name="connsiteY3" fmla="*/ 1049255 h 1049255"/>
                  <a:gd name="connsiteX0" fmla="*/ 45684 w 416158"/>
                  <a:gd name="connsiteY0" fmla="*/ 1049255 h 1049255"/>
                  <a:gd name="connsiteX1" fmla="*/ 201356 w 416158"/>
                  <a:gd name="connsiteY1" fmla="*/ 0 h 1049255"/>
                  <a:gd name="connsiteX2" fmla="*/ 357028 w 416158"/>
                  <a:gd name="connsiteY2" fmla="*/ 1049255 h 1049255"/>
                  <a:gd name="connsiteX3" fmla="*/ 45684 w 416158"/>
                  <a:gd name="connsiteY3" fmla="*/ 1049255 h 1049255"/>
                  <a:gd name="connsiteX0" fmla="*/ 87161 w 457635"/>
                  <a:gd name="connsiteY0" fmla="*/ 1049255 h 1049255"/>
                  <a:gd name="connsiteX1" fmla="*/ 242833 w 457635"/>
                  <a:gd name="connsiteY1" fmla="*/ 0 h 1049255"/>
                  <a:gd name="connsiteX2" fmla="*/ 398505 w 457635"/>
                  <a:gd name="connsiteY2" fmla="*/ 1049255 h 1049255"/>
                  <a:gd name="connsiteX3" fmla="*/ 87161 w 457635"/>
                  <a:gd name="connsiteY3" fmla="*/ 1049255 h 1049255"/>
                  <a:gd name="connsiteX0" fmla="*/ 87161 w 500627"/>
                  <a:gd name="connsiteY0" fmla="*/ 1049255 h 1049255"/>
                  <a:gd name="connsiteX1" fmla="*/ 242833 w 500627"/>
                  <a:gd name="connsiteY1" fmla="*/ 0 h 1049255"/>
                  <a:gd name="connsiteX2" fmla="*/ 398505 w 500627"/>
                  <a:gd name="connsiteY2" fmla="*/ 1049255 h 1049255"/>
                  <a:gd name="connsiteX3" fmla="*/ 87161 w 500627"/>
                  <a:gd name="connsiteY3" fmla="*/ 1049255 h 1049255"/>
                  <a:gd name="connsiteX0" fmla="*/ 91187 w 504653"/>
                  <a:gd name="connsiteY0" fmla="*/ 1049255 h 1049255"/>
                  <a:gd name="connsiteX1" fmla="*/ 246859 w 504653"/>
                  <a:gd name="connsiteY1" fmla="*/ 0 h 1049255"/>
                  <a:gd name="connsiteX2" fmla="*/ 402531 w 504653"/>
                  <a:gd name="connsiteY2" fmla="*/ 1049255 h 1049255"/>
                  <a:gd name="connsiteX3" fmla="*/ 91187 w 504653"/>
                  <a:gd name="connsiteY3" fmla="*/ 1049255 h 1049255"/>
                  <a:gd name="connsiteX0" fmla="*/ 91187 w 500775"/>
                  <a:gd name="connsiteY0" fmla="*/ 1049255 h 1049255"/>
                  <a:gd name="connsiteX1" fmla="*/ 246859 w 500775"/>
                  <a:gd name="connsiteY1" fmla="*/ 0 h 1049255"/>
                  <a:gd name="connsiteX2" fmla="*/ 402531 w 500775"/>
                  <a:gd name="connsiteY2" fmla="*/ 1049255 h 1049255"/>
                  <a:gd name="connsiteX3" fmla="*/ 91187 w 500775"/>
                  <a:gd name="connsiteY3" fmla="*/ 1049255 h 1049255"/>
                  <a:gd name="connsiteX0" fmla="*/ 91187 w 484758"/>
                  <a:gd name="connsiteY0" fmla="*/ 1049255 h 1049255"/>
                  <a:gd name="connsiteX1" fmla="*/ 246859 w 484758"/>
                  <a:gd name="connsiteY1" fmla="*/ 0 h 1049255"/>
                  <a:gd name="connsiteX2" fmla="*/ 402531 w 484758"/>
                  <a:gd name="connsiteY2" fmla="*/ 1049255 h 1049255"/>
                  <a:gd name="connsiteX3" fmla="*/ 91187 w 484758"/>
                  <a:gd name="connsiteY3" fmla="*/ 1049255 h 1049255"/>
                  <a:gd name="connsiteX0" fmla="*/ 91187 w 488692"/>
                  <a:gd name="connsiteY0" fmla="*/ 1049255 h 1049255"/>
                  <a:gd name="connsiteX1" fmla="*/ 246859 w 488692"/>
                  <a:gd name="connsiteY1" fmla="*/ 0 h 1049255"/>
                  <a:gd name="connsiteX2" fmla="*/ 402531 w 488692"/>
                  <a:gd name="connsiteY2" fmla="*/ 1049255 h 1049255"/>
                  <a:gd name="connsiteX3" fmla="*/ 91187 w 488692"/>
                  <a:gd name="connsiteY3" fmla="*/ 1049255 h 1049255"/>
                  <a:gd name="connsiteX0" fmla="*/ 91187 w 492707"/>
                  <a:gd name="connsiteY0" fmla="*/ 1049255 h 1049255"/>
                  <a:gd name="connsiteX1" fmla="*/ 246859 w 492707"/>
                  <a:gd name="connsiteY1" fmla="*/ 0 h 1049255"/>
                  <a:gd name="connsiteX2" fmla="*/ 402531 w 492707"/>
                  <a:gd name="connsiteY2" fmla="*/ 1049255 h 1049255"/>
                  <a:gd name="connsiteX3" fmla="*/ 91187 w 492707"/>
                  <a:gd name="connsiteY3" fmla="*/ 1049255 h 1049255"/>
                  <a:gd name="connsiteX0" fmla="*/ 95257 w 496777"/>
                  <a:gd name="connsiteY0" fmla="*/ 1049255 h 1049255"/>
                  <a:gd name="connsiteX1" fmla="*/ 250929 w 496777"/>
                  <a:gd name="connsiteY1" fmla="*/ 0 h 1049255"/>
                  <a:gd name="connsiteX2" fmla="*/ 406601 w 496777"/>
                  <a:gd name="connsiteY2" fmla="*/ 1049255 h 1049255"/>
                  <a:gd name="connsiteX3" fmla="*/ 95257 w 496777"/>
                  <a:gd name="connsiteY3" fmla="*/ 1049255 h 1049255"/>
                  <a:gd name="connsiteX0" fmla="*/ 95257 w 485293"/>
                  <a:gd name="connsiteY0" fmla="*/ 1049255 h 1049255"/>
                  <a:gd name="connsiteX1" fmla="*/ 250929 w 485293"/>
                  <a:gd name="connsiteY1" fmla="*/ 0 h 1049255"/>
                  <a:gd name="connsiteX2" fmla="*/ 406601 w 485293"/>
                  <a:gd name="connsiteY2" fmla="*/ 1049255 h 1049255"/>
                  <a:gd name="connsiteX3" fmla="*/ 95257 w 485293"/>
                  <a:gd name="connsiteY3" fmla="*/ 1049255 h 1049255"/>
                  <a:gd name="connsiteX0" fmla="*/ 95257 w 494828"/>
                  <a:gd name="connsiteY0" fmla="*/ 1049255 h 1049255"/>
                  <a:gd name="connsiteX1" fmla="*/ 250929 w 494828"/>
                  <a:gd name="connsiteY1" fmla="*/ 0 h 1049255"/>
                  <a:gd name="connsiteX2" fmla="*/ 406601 w 494828"/>
                  <a:gd name="connsiteY2" fmla="*/ 1049255 h 1049255"/>
                  <a:gd name="connsiteX3" fmla="*/ 95257 w 494828"/>
                  <a:gd name="connsiteY3" fmla="*/ 1049255 h 1049255"/>
                  <a:gd name="connsiteX0" fmla="*/ 95257 w 493814"/>
                  <a:gd name="connsiteY0" fmla="*/ 1049255 h 1049255"/>
                  <a:gd name="connsiteX1" fmla="*/ 250929 w 493814"/>
                  <a:gd name="connsiteY1" fmla="*/ 0 h 1049255"/>
                  <a:gd name="connsiteX2" fmla="*/ 406601 w 493814"/>
                  <a:gd name="connsiteY2" fmla="*/ 1049255 h 1049255"/>
                  <a:gd name="connsiteX3" fmla="*/ 95257 w 493814"/>
                  <a:gd name="connsiteY3" fmla="*/ 1049255 h 1049255"/>
                  <a:gd name="connsiteX0" fmla="*/ 95257 w 496864"/>
                  <a:gd name="connsiteY0" fmla="*/ 1049255 h 1049255"/>
                  <a:gd name="connsiteX1" fmla="*/ 250929 w 496864"/>
                  <a:gd name="connsiteY1" fmla="*/ 0 h 1049255"/>
                  <a:gd name="connsiteX2" fmla="*/ 406601 w 496864"/>
                  <a:gd name="connsiteY2" fmla="*/ 1049255 h 1049255"/>
                  <a:gd name="connsiteX3" fmla="*/ 95257 w 496864"/>
                  <a:gd name="connsiteY3" fmla="*/ 1049255 h 1049255"/>
                  <a:gd name="connsiteX0" fmla="*/ 95257 w 497887"/>
                  <a:gd name="connsiteY0" fmla="*/ 1049255 h 1049255"/>
                  <a:gd name="connsiteX1" fmla="*/ 250929 w 497887"/>
                  <a:gd name="connsiteY1" fmla="*/ 0 h 1049255"/>
                  <a:gd name="connsiteX2" fmla="*/ 406601 w 497887"/>
                  <a:gd name="connsiteY2" fmla="*/ 1049255 h 1049255"/>
                  <a:gd name="connsiteX3" fmla="*/ 95257 w 497887"/>
                  <a:gd name="connsiteY3" fmla="*/ 1049255 h 1049255"/>
                  <a:gd name="connsiteX0" fmla="*/ 95257 w 495969"/>
                  <a:gd name="connsiteY0" fmla="*/ 1049255 h 1049255"/>
                  <a:gd name="connsiteX1" fmla="*/ 250929 w 495969"/>
                  <a:gd name="connsiteY1" fmla="*/ 0 h 1049255"/>
                  <a:gd name="connsiteX2" fmla="*/ 406601 w 495969"/>
                  <a:gd name="connsiteY2" fmla="*/ 1049255 h 1049255"/>
                  <a:gd name="connsiteX3" fmla="*/ 95257 w 495969"/>
                  <a:gd name="connsiteY3" fmla="*/ 1049255 h 10492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95969" h="1049255">
                    <a:moveTo>
                      <a:pt x="95257" y="1049255"/>
                    </a:moveTo>
                    <a:cubicBezTo>
                      <a:pt x="6676" y="723357"/>
                      <a:pt x="-121664" y="317947"/>
                      <a:pt x="250929" y="0"/>
                    </a:cubicBezTo>
                    <a:cubicBezTo>
                      <a:pt x="612920" y="328549"/>
                      <a:pt x="489882" y="781667"/>
                      <a:pt x="406601" y="1049255"/>
                    </a:cubicBezTo>
                    <a:lnTo>
                      <a:pt x="95257" y="104925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3" name="자유형: 도형 62">
                <a:extLst>
                  <a:ext uri="{FF2B5EF4-FFF2-40B4-BE49-F238E27FC236}">
                    <a16:creationId xmlns:a16="http://schemas.microsoft.com/office/drawing/2014/main" id="{AE1386C1-5A88-4DFD-B9C6-1BD9FD99E884}"/>
                  </a:ext>
                </a:extLst>
              </p:cNvPr>
              <p:cNvSpPr/>
              <p:nvPr userDrawn="1"/>
            </p:nvSpPr>
            <p:spPr>
              <a:xfrm>
                <a:off x="5939427" y="102551"/>
                <a:ext cx="364003" cy="92935"/>
              </a:xfrm>
              <a:custGeom>
                <a:avLst/>
                <a:gdLst>
                  <a:gd name="connsiteX0" fmla="*/ 0 w 364003"/>
                  <a:gd name="connsiteY0" fmla="*/ 0 h 92935"/>
                  <a:gd name="connsiteX1" fmla="*/ 364003 w 364003"/>
                  <a:gd name="connsiteY1" fmla="*/ 0 h 92935"/>
                  <a:gd name="connsiteX2" fmla="*/ 336518 w 364003"/>
                  <a:gd name="connsiteY2" fmla="*/ 92935 h 92935"/>
                  <a:gd name="connsiteX3" fmla="*/ 25174 w 364003"/>
                  <a:gd name="connsiteY3" fmla="*/ 92935 h 929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4003" h="92935">
                    <a:moveTo>
                      <a:pt x="0" y="0"/>
                    </a:moveTo>
                    <a:lnTo>
                      <a:pt x="364003" y="0"/>
                    </a:lnTo>
                    <a:lnTo>
                      <a:pt x="336518" y="92935"/>
                    </a:lnTo>
                    <a:lnTo>
                      <a:pt x="25174" y="92935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2" name="자유형: 도형 61">
                <a:extLst>
                  <a:ext uri="{FF2B5EF4-FFF2-40B4-BE49-F238E27FC236}">
                    <a16:creationId xmlns:a16="http://schemas.microsoft.com/office/drawing/2014/main" id="{54B26653-6B23-4EFE-8B06-375137532FD8}"/>
                  </a:ext>
                </a:extLst>
              </p:cNvPr>
              <p:cNvSpPr/>
              <p:nvPr userDrawn="1"/>
            </p:nvSpPr>
            <p:spPr>
              <a:xfrm>
                <a:off x="5893989" y="-857099"/>
                <a:ext cx="444279" cy="350537"/>
              </a:xfrm>
              <a:custGeom>
                <a:avLst/>
                <a:gdLst>
                  <a:gd name="connsiteX0" fmla="*/ 227272 w 444279"/>
                  <a:gd name="connsiteY0" fmla="*/ 0 h 350537"/>
                  <a:gd name="connsiteX1" fmla="*/ 440556 w 444279"/>
                  <a:gd name="connsiteY1" fmla="*/ 335046 h 350537"/>
                  <a:gd name="connsiteX2" fmla="*/ 444279 w 444279"/>
                  <a:gd name="connsiteY2" fmla="*/ 350537 h 350537"/>
                  <a:gd name="connsiteX3" fmla="*/ 0 w 444279"/>
                  <a:gd name="connsiteY3" fmla="*/ 350537 h 350537"/>
                  <a:gd name="connsiteX4" fmla="*/ 8223 w 444279"/>
                  <a:gd name="connsiteY4" fmla="*/ 318604 h 350537"/>
                  <a:gd name="connsiteX5" fmla="*/ 227272 w 444279"/>
                  <a:gd name="connsiteY5" fmla="*/ 0 h 3505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44279" h="350537">
                    <a:moveTo>
                      <a:pt x="227272" y="0"/>
                    </a:moveTo>
                    <a:cubicBezTo>
                      <a:pt x="340394" y="102672"/>
                      <a:pt x="406151" y="217508"/>
                      <a:pt x="440556" y="335046"/>
                    </a:cubicBezTo>
                    <a:lnTo>
                      <a:pt x="444279" y="350537"/>
                    </a:lnTo>
                    <a:lnTo>
                      <a:pt x="0" y="350537"/>
                    </a:lnTo>
                    <a:lnTo>
                      <a:pt x="8223" y="318604"/>
                    </a:lnTo>
                    <a:cubicBezTo>
                      <a:pt x="43321" y="207258"/>
                      <a:pt x="110837" y="99358"/>
                      <a:pt x="22727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12D3E034-244B-447C-9103-515EC73ED955}"/>
                </a:ext>
              </a:extLst>
            </p:cNvPr>
            <p:cNvSpPr/>
            <p:nvPr userDrawn="1"/>
          </p:nvSpPr>
          <p:spPr>
            <a:xfrm>
              <a:off x="5535216" y="-351600"/>
              <a:ext cx="180000" cy="1800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73" name="직사각형 3072">
              <a:extLst>
                <a:ext uri="{FF2B5EF4-FFF2-40B4-BE49-F238E27FC236}">
                  <a16:creationId xmlns:a16="http://schemas.microsoft.com/office/drawing/2014/main" id="{B8AC1995-F1DB-45F4-BAD9-8612F17EC7CF}"/>
                </a:ext>
              </a:extLst>
            </p:cNvPr>
            <p:cNvSpPr/>
            <p:nvPr userDrawn="1"/>
          </p:nvSpPr>
          <p:spPr>
            <a:xfrm flipH="1">
              <a:off x="5614416" y="6445"/>
              <a:ext cx="21600" cy="432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75" name="자유형: 도형 3074">
              <a:extLst>
                <a:ext uri="{FF2B5EF4-FFF2-40B4-BE49-F238E27FC236}">
                  <a16:creationId xmlns:a16="http://schemas.microsoft.com/office/drawing/2014/main" id="{1B2C1A3C-1B19-4A94-822F-AE9B5A703575}"/>
                </a:ext>
              </a:extLst>
            </p:cNvPr>
            <p:cNvSpPr/>
            <p:nvPr userDrawn="1"/>
          </p:nvSpPr>
          <p:spPr>
            <a:xfrm>
              <a:off x="5304862" y="-1556"/>
              <a:ext cx="143653" cy="453224"/>
            </a:xfrm>
            <a:custGeom>
              <a:avLst/>
              <a:gdLst>
                <a:gd name="connsiteX0" fmla="*/ 71561 w 116619"/>
                <a:gd name="connsiteY0" fmla="*/ 0 h 453224"/>
                <a:gd name="connsiteX1" fmla="*/ 116619 w 116619"/>
                <a:gd name="connsiteY1" fmla="*/ 145774 h 453224"/>
                <a:gd name="connsiteX2" fmla="*/ 0 w 116619"/>
                <a:gd name="connsiteY2" fmla="*/ 453224 h 453224"/>
                <a:gd name="connsiteX3" fmla="*/ 71561 w 116619"/>
                <a:gd name="connsiteY3" fmla="*/ 0 h 453224"/>
                <a:gd name="connsiteX0" fmla="*/ 78782 w 123840"/>
                <a:gd name="connsiteY0" fmla="*/ 0 h 453224"/>
                <a:gd name="connsiteX1" fmla="*/ 123840 w 123840"/>
                <a:gd name="connsiteY1" fmla="*/ 145774 h 453224"/>
                <a:gd name="connsiteX2" fmla="*/ 7221 w 123840"/>
                <a:gd name="connsiteY2" fmla="*/ 453224 h 453224"/>
                <a:gd name="connsiteX3" fmla="*/ 78782 w 123840"/>
                <a:gd name="connsiteY3" fmla="*/ 0 h 453224"/>
                <a:gd name="connsiteX0" fmla="*/ 93711 w 138769"/>
                <a:gd name="connsiteY0" fmla="*/ 0 h 453224"/>
                <a:gd name="connsiteX1" fmla="*/ 138769 w 138769"/>
                <a:gd name="connsiteY1" fmla="*/ 145774 h 453224"/>
                <a:gd name="connsiteX2" fmla="*/ 22150 w 138769"/>
                <a:gd name="connsiteY2" fmla="*/ 453224 h 453224"/>
                <a:gd name="connsiteX3" fmla="*/ 93711 w 138769"/>
                <a:gd name="connsiteY3" fmla="*/ 0 h 453224"/>
                <a:gd name="connsiteX0" fmla="*/ 93711 w 138769"/>
                <a:gd name="connsiteY0" fmla="*/ 0 h 453224"/>
                <a:gd name="connsiteX1" fmla="*/ 138769 w 138769"/>
                <a:gd name="connsiteY1" fmla="*/ 145774 h 453224"/>
                <a:gd name="connsiteX2" fmla="*/ 22150 w 138769"/>
                <a:gd name="connsiteY2" fmla="*/ 453224 h 453224"/>
                <a:gd name="connsiteX3" fmla="*/ 93711 w 138769"/>
                <a:gd name="connsiteY3" fmla="*/ 0 h 453224"/>
                <a:gd name="connsiteX0" fmla="*/ 93711 w 138769"/>
                <a:gd name="connsiteY0" fmla="*/ 0 h 453224"/>
                <a:gd name="connsiteX1" fmla="*/ 138769 w 138769"/>
                <a:gd name="connsiteY1" fmla="*/ 145774 h 453224"/>
                <a:gd name="connsiteX2" fmla="*/ 22150 w 138769"/>
                <a:gd name="connsiteY2" fmla="*/ 453224 h 453224"/>
                <a:gd name="connsiteX3" fmla="*/ 93711 w 138769"/>
                <a:gd name="connsiteY3" fmla="*/ 0 h 453224"/>
                <a:gd name="connsiteX0" fmla="*/ 93711 w 138769"/>
                <a:gd name="connsiteY0" fmla="*/ 0 h 453224"/>
                <a:gd name="connsiteX1" fmla="*/ 138769 w 138769"/>
                <a:gd name="connsiteY1" fmla="*/ 145774 h 453224"/>
                <a:gd name="connsiteX2" fmla="*/ 22150 w 138769"/>
                <a:gd name="connsiteY2" fmla="*/ 453224 h 453224"/>
                <a:gd name="connsiteX3" fmla="*/ 93711 w 138769"/>
                <a:gd name="connsiteY3" fmla="*/ 0 h 453224"/>
                <a:gd name="connsiteX0" fmla="*/ 93711 w 138769"/>
                <a:gd name="connsiteY0" fmla="*/ 0 h 453224"/>
                <a:gd name="connsiteX1" fmla="*/ 138769 w 138769"/>
                <a:gd name="connsiteY1" fmla="*/ 145774 h 453224"/>
                <a:gd name="connsiteX2" fmla="*/ 22150 w 138769"/>
                <a:gd name="connsiteY2" fmla="*/ 453224 h 453224"/>
                <a:gd name="connsiteX3" fmla="*/ 93711 w 138769"/>
                <a:gd name="connsiteY3" fmla="*/ 0 h 453224"/>
                <a:gd name="connsiteX0" fmla="*/ 93711 w 138769"/>
                <a:gd name="connsiteY0" fmla="*/ 0 h 453224"/>
                <a:gd name="connsiteX1" fmla="*/ 138769 w 138769"/>
                <a:gd name="connsiteY1" fmla="*/ 145774 h 453224"/>
                <a:gd name="connsiteX2" fmla="*/ 22150 w 138769"/>
                <a:gd name="connsiteY2" fmla="*/ 453224 h 453224"/>
                <a:gd name="connsiteX3" fmla="*/ 93711 w 138769"/>
                <a:gd name="connsiteY3" fmla="*/ 0 h 453224"/>
                <a:gd name="connsiteX0" fmla="*/ 95845 w 140903"/>
                <a:gd name="connsiteY0" fmla="*/ 0 h 453224"/>
                <a:gd name="connsiteX1" fmla="*/ 140903 w 140903"/>
                <a:gd name="connsiteY1" fmla="*/ 145774 h 453224"/>
                <a:gd name="connsiteX2" fmla="*/ 24284 w 140903"/>
                <a:gd name="connsiteY2" fmla="*/ 453224 h 453224"/>
                <a:gd name="connsiteX3" fmla="*/ 95845 w 140903"/>
                <a:gd name="connsiteY3" fmla="*/ 0 h 453224"/>
                <a:gd name="connsiteX0" fmla="*/ 98595 w 143653"/>
                <a:gd name="connsiteY0" fmla="*/ 0 h 453224"/>
                <a:gd name="connsiteX1" fmla="*/ 143653 w 143653"/>
                <a:gd name="connsiteY1" fmla="*/ 145774 h 453224"/>
                <a:gd name="connsiteX2" fmla="*/ 27034 w 143653"/>
                <a:gd name="connsiteY2" fmla="*/ 453224 h 453224"/>
                <a:gd name="connsiteX3" fmla="*/ 98595 w 143653"/>
                <a:gd name="connsiteY3" fmla="*/ 0 h 453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3653" h="453224">
                  <a:moveTo>
                    <a:pt x="98595" y="0"/>
                  </a:moveTo>
                  <a:lnTo>
                    <a:pt x="143653" y="145774"/>
                  </a:lnTo>
                  <a:cubicBezTo>
                    <a:pt x="38518" y="232356"/>
                    <a:pt x="50005" y="387847"/>
                    <a:pt x="27034" y="453224"/>
                  </a:cubicBezTo>
                  <a:cubicBezTo>
                    <a:pt x="5831" y="365759"/>
                    <a:pt x="-47179" y="100716"/>
                    <a:pt x="98595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DA97839E-8AFB-4B9F-9CA8-740B072EF2C1}"/>
                </a:ext>
              </a:extLst>
            </p:cNvPr>
            <p:cNvSpPr/>
            <p:nvPr userDrawn="1"/>
          </p:nvSpPr>
          <p:spPr>
            <a:xfrm flipH="1">
              <a:off x="5807099" y="-1556"/>
              <a:ext cx="143653" cy="453224"/>
            </a:xfrm>
            <a:custGeom>
              <a:avLst/>
              <a:gdLst>
                <a:gd name="connsiteX0" fmla="*/ 71561 w 116619"/>
                <a:gd name="connsiteY0" fmla="*/ 0 h 453224"/>
                <a:gd name="connsiteX1" fmla="*/ 116619 w 116619"/>
                <a:gd name="connsiteY1" fmla="*/ 145774 h 453224"/>
                <a:gd name="connsiteX2" fmla="*/ 0 w 116619"/>
                <a:gd name="connsiteY2" fmla="*/ 453224 h 453224"/>
                <a:gd name="connsiteX3" fmla="*/ 71561 w 116619"/>
                <a:gd name="connsiteY3" fmla="*/ 0 h 453224"/>
                <a:gd name="connsiteX0" fmla="*/ 78782 w 123840"/>
                <a:gd name="connsiteY0" fmla="*/ 0 h 453224"/>
                <a:gd name="connsiteX1" fmla="*/ 123840 w 123840"/>
                <a:gd name="connsiteY1" fmla="*/ 145774 h 453224"/>
                <a:gd name="connsiteX2" fmla="*/ 7221 w 123840"/>
                <a:gd name="connsiteY2" fmla="*/ 453224 h 453224"/>
                <a:gd name="connsiteX3" fmla="*/ 78782 w 123840"/>
                <a:gd name="connsiteY3" fmla="*/ 0 h 453224"/>
                <a:gd name="connsiteX0" fmla="*/ 93711 w 138769"/>
                <a:gd name="connsiteY0" fmla="*/ 0 h 453224"/>
                <a:gd name="connsiteX1" fmla="*/ 138769 w 138769"/>
                <a:gd name="connsiteY1" fmla="*/ 145774 h 453224"/>
                <a:gd name="connsiteX2" fmla="*/ 22150 w 138769"/>
                <a:gd name="connsiteY2" fmla="*/ 453224 h 453224"/>
                <a:gd name="connsiteX3" fmla="*/ 93711 w 138769"/>
                <a:gd name="connsiteY3" fmla="*/ 0 h 453224"/>
                <a:gd name="connsiteX0" fmla="*/ 93711 w 138769"/>
                <a:gd name="connsiteY0" fmla="*/ 0 h 453224"/>
                <a:gd name="connsiteX1" fmla="*/ 138769 w 138769"/>
                <a:gd name="connsiteY1" fmla="*/ 145774 h 453224"/>
                <a:gd name="connsiteX2" fmla="*/ 22150 w 138769"/>
                <a:gd name="connsiteY2" fmla="*/ 453224 h 453224"/>
                <a:gd name="connsiteX3" fmla="*/ 93711 w 138769"/>
                <a:gd name="connsiteY3" fmla="*/ 0 h 453224"/>
                <a:gd name="connsiteX0" fmla="*/ 93711 w 138769"/>
                <a:gd name="connsiteY0" fmla="*/ 0 h 453224"/>
                <a:gd name="connsiteX1" fmla="*/ 138769 w 138769"/>
                <a:gd name="connsiteY1" fmla="*/ 145774 h 453224"/>
                <a:gd name="connsiteX2" fmla="*/ 22150 w 138769"/>
                <a:gd name="connsiteY2" fmla="*/ 453224 h 453224"/>
                <a:gd name="connsiteX3" fmla="*/ 93711 w 138769"/>
                <a:gd name="connsiteY3" fmla="*/ 0 h 453224"/>
                <a:gd name="connsiteX0" fmla="*/ 93711 w 138769"/>
                <a:gd name="connsiteY0" fmla="*/ 0 h 453224"/>
                <a:gd name="connsiteX1" fmla="*/ 138769 w 138769"/>
                <a:gd name="connsiteY1" fmla="*/ 145774 h 453224"/>
                <a:gd name="connsiteX2" fmla="*/ 22150 w 138769"/>
                <a:gd name="connsiteY2" fmla="*/ 453224 h 453224"/>
                <a:gd name="connsiteX3" fmla="*/ 93711 w 138769"/>
                <a:gd name="connsiteY3" fmla="*/ 0 h 453224"/>
                <a:gd name="connsiteX0" fmla="*/ 93711 w 138769"/>
                <a:gd name="connsiteY0" fmla="*/ 0 h 453224"/>
                <a:gd name="connsiteX1" fmla="*/ 138769 w 138769"/>
                <a:gd name="connsiteY1" fmla="*/ 145774 h 453224"/>
                <a:gd name="connsiteX2" fmla="*/ 22150 w 138769"/>
                <a:gd name="connsiteY2" fmla="*/ 453224 h 453224"/>
                <a:gd name="connsiteX3" fmla="*/ 93711 w 138769"/>
                <a:gd name="connsiteY3" fmla="*/ 0 h 453224"/>
                <a:gd name="connsiteX0" fmla="*/ 93711 w 138769"/>
                <a:gd name="connsiteY0" fmla="*/ 0 h 453224"/>
                <a:gd name="connsiteX1" fmla="*/ 138769 w 138769"/>
                <a:gd name="connsiteY1" fmla="*/ 145774 h 453224"/>
                <a:gd name="connsiteX2" fmla="*/ 22150 w 138769"/>
                <a:gd name="connsiteY2" fmla="*/ 453224 h 453224"/>
                <a:gd name="connsiteX3" fmla="*/ 93711 w 138769"/>
                <a:gd name="connsiteY3" fmla="*/ 0 h 453224"/>
                <a:gd name="connsiteX0" fmla="*/ 95845 w 140903"/>
                <a:gd name="connsiteY0" fmla="*/ 0 h 453224"/>
                <a:gd name="connsiteX1" fmla="*/ 140903 w 140903"/>
                <a:gd name="connsiteY1" fmla="*/ 145774 h 453224"/>
                <a:gd name="connsiteX2" fmla="*/ 24284 w 140903"/>
                <a:gd name="connsiteY2" fmla="*/ 453224 h 453224"/>
                <a:gd name="connsiteX3" fmla="*/ 95845 w 140903"/>
                <a:gd name="connsiteY3" fmla="*/ 0 h 453224"/>
                <a:gd name="connsiteX0" fmla="*/ 98595 w 143653"/>
                <a:gd name="connsiteY0" fmla="*/ 0 h 453224"/>
                <a:gd name="connsiteX1" fmla="*/ 143653 w 143653"/>
                <a:gd name="connsiteY1" fmla="*/ 145774 h 453224"/>
                <a:gd name="connsiteX2" fmla="*/ 27034 w 143653"/>
                <a:gd name="connsiteY2" fmla="*/ 453224 h 453224"/>
                <a:gd name="connsiteX3" fmla="*/ 98595 w 143653"/>
                <a:gd name="connsiteY3" fmla="*/ 0 h 453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3653" h="453224">
                  <a:moveTo>
                    <a:pt x="98595" y="0"/>
                  </a:moveTo>
                  <a:lnTo>
                    <a:pt x="143653" y="145774"/>
                  </a:lnTo>
                  <a:cubicBezTo>
                    <a:pt x="38518" y="232356"/>
                    <a:pt x="50005" y="387847"/>
                    <a:pt x="27034" y="453224"/>
                  </a:cubicBezTo>
                  <a:cubicBezTo>
                    <a:pt x="5831" y="365759"/>
                    <a:pt x="-47179" y="100716"/>
                    <a:pt x="98595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92247715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46628553-F51C-4CE7-A3A6-AB374655DC97}"/>
              </a:ext>
            </a:extLst>
          </p:cNvPr>
          <p:cNvGrpSpPr/>
          <p:nvPr userDrawn="1"/>
        </p:nvGrpSpPr>
        <p:grpSpPr>
          <a:xfrm>
            <a:off x="786525" y="1114965"/>
            <a:ext cx="2320819" cy="2728174"/>
            <a:chOff x="5364088" y="1450891"/>
            <a:chExt cx="2320819" cy="2728174"/>
          </a:xfrm>
        </p:grpSpPr>
        <p:sp>
          <p:nvSpPr>
            <p:cNvPr id="22" name="자유형: 도형 21">
              <a:extLst>
                <a:ext uri="{FF2B5EF4-FFF2-40B4-BE49-F238E27FC236}">
                  <a16:creationId xmlns:a16="http://schemas.microsoft.com/office/drawing/2014/main" id="{B5880087-04C4-411C-AEAA-74B23548761F}"/>
                </a:ext>
              </a:extLst>
            </p:cNvPr>
            <p:cNvSpPr/>
            <p:nvPr userDrawn="1"/>
          </p:nvSpPr>
          <p:spPr>
            <a:xfrm>
              <a:off x="5399290" y="2150906"/>
              <a:ext cx="2261257" cy="2028159"/>
            </a:xfrm>
            <a:custGeom>
              <a:avLst/>
              <a:gdLst>
                <a:gd name="connsiteX0" fmla="*/ 1012851 w 2261257"/>
                <a:gd name="connsiteY0" fmla="*/ 0 h 2028159"/>
                <a:gd name="connsiteX1" fmla="*/ 1226850 w 2261257"/>
                <a:gd name="connsiteY1" fmla="*/ 0 h 2028159"/>
                <a:gd name="connsiteX2" fmla="*/ 1283043 w 2261257"/>
                <a:gd name="connsiteY2" fmla="*/ 449131 h 2028159"/>
                <a:gd name="connsiteX3" fmla="*/ 1318239 w 2261257"/>
                <a:gd name="connsiteY3" fmla="*/ 455866 h 2028159"/>
                <a:gd name="connsiteX4" fmla="*/ 1530113 w 2261257"/>
                <a:gd name="connsiteY4" fmla="*/ 605602 h 2028159"/>
                <a:gd name="connsiteX5" fmla="*/ 1548314 w 2261257"/>
                <a:gd name="connsiteY5" fmla="*/ 639136 h 2028159"/>
                <a:gd name="connsiteX6" fmla="*/ 1577154 w 2261257"/>
                <a:gd name="connsiteY6" fmla="*/ 636229 h 2028159"/>
                <a:gd name="connsiteX7" fmla="*/ 1914152 w 2261257"/>
                <a:gd name="connsiteY7" fmla="*/ 859606 h 2028159"/>
                <a:gd name="connsiteX8" fmla="*/ 1919810 w 2261257"/>
                <a:gd name="connsiteY8" fmla="*/ 877832 h 2028159"/>
                <a:gd name="connsiteX9" fmla="*/ 1932155 w 2261257"/>
                <a:gd name="connsiteY9" fmla="*/ 874000 h 2028159"/>
                <a:gd name="connsiteX10" fmla="*/ 1981836 w 2261257"/>
                <a:gd name="connsiteY10" fmla="*/ 868991 h 2028159"/>
                <a:gd name="connsiteX11" fmla="*/ 2223343 w 2261257"/>
                <a:gd name="connsiteY11" fmla="*/ 1065825 h 2028159"/>
                <a:gd name="connsiteX12" fmla="*/ 2225319 w 2261257"/>
                <a:gd name="connsiteY12" fmla="*/ 1085429 h 2028159"/>
                <a:gd name="connsiteX13" fmla="*/ 2261257 w 2261257"/>
                <a:gd name="connsiteY13" fmla="*/ 1089052 h 2028159"/>
                <a:gd name="connsiteX14" fmla="*/ 2259340 w 2261257"/>
                <a:gd name="connsiteY14" fmla="*/ 1101612 h 2028159"/>
                <a:gd name="connsiteX15" fmla="*/ 1122505 w 2261257"/>
                <a:gd name="connsiteY15" fmla="*/ 2028159 h 2028159"/>
                <a:gd name="connsiteX16" fmla="*/ 14265 w 2261257"/>
                <a:gd name="connsiteY16" fmla="*/ 1212820 h 2028159"/>
                <a:gd name="connsiteX17" fmla="*/ 0 w 2261257"/>
                <a:gd name="connsiteY17" fmla="*/ 1157341 h 2028159"/>
                <a:gd name="connsiteX18" fmla="*/ 3235 w 2261257"/>
                <a:gd name="connsiteY18" fmla="*/ 1157015 h 2028159"/>
                <a:gd name="connsiteX19" fmla="*/ 87605 w 2261257"/>
                <a:gd name="connsiteY19" fmla="*/ 1165520 h 2028159"/>
                <a:gd name="connsiteX20" fmla="*/ 113456 w 2261257"/>
                <a:gd name="connsiteY20" fmla="*/ 1173545 h 2028159"/>
                <a:gd name="connsiteX21" fmla="*/ 128106 w 2261257"/>
                <a:gd name="connsiteY21" fmla="*/ 1155791 h 2028159"/>
                <a:gd name="connsiteX22" fmla="*/ 424127 w 2261257"/>
                <a:gd name="connsiteY22" fmla="*/ 1033175 h 2028159"/>
                <a:gd name="connsiteX23" fmla="*/ 435940 w 2261257"/>
                <a:gd name="connsiteY23" fmla="*/ 1034366 h 2028159"/>
                <a:gd name="connsiteX24" fmla="*/ 427636 w 2261257"/>
                <a:gd name="connsiteY24" fmla="*/ 1007613 h 2028159"/>
                <a:gd name="connsiteX25" fmla="*/ 424127 w 2261257"/>
                <a:gd name="connsiteY25" fmla="*/ 972807 h 2028159"/>
                <a:gd name="connsiteX26" fmla="*/ 562024 w 2261257"/>
                <a:gd name="connsiteY26" fmla="*/ 803613 h 2028159"/>
                <a:gd name="connsiteX27" fmla="*/ 569156 w 2261257"/>
                <a:gd name="connsiteY27" fmla="*/ 802894 h 2028159"/>
                <a:gd name="connsiteX28" fmla="*/ 573923 w 2261257"/>
                <a:gd name="connsiteY28" fmla="*/ 755602 h 2028159"/>
                <a:gd name="connsiteX29" fmla="*/ 903523 w 2261257"/>
                <a:gd name="connsiteY29" fmla="*/ 486970 h 2028159"/>
                <a:gd name="connsiteX30" fmla="*/ 951321 w 2261257"/>
                <a:gd name="connsiteY30" fmla="*/ 491789 h 2028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2261257" h="2028159">
                  <a:moveTo>
                    <a:pt x="1012851" y="0"/>
                  </a:moveTo>
                  <a:lnTo>
                    <a:pt x="1226850" y="0"/>
                  </a:lnTo>
                  <a:lnTo>
                    <a:pt x="1283043" y="449131"/>
                  </a:lnTo>
                  <a:lnTo>
                    <a:pt x="1318239" y="455866"/>
                  </a:lnTo>
                  <a:cubicBezTo>
                    <a:pt x="1405884" y="478416"/>
                    <a:pt x="1480818" y="532637"/>
                    <a:pt x="1530113" y="605602"/>
                  </a:cubicBezTo>
                  <a:lnTo>
                    <a:pt x="1548314" y="639136"/>
                  </a:lnTo>
                  <a:lnTo>
                    <a:pt x="1577154" y="636229"/>
                  </a:lnTo>
                  <a:cubicBezTo>
                    <a:pt x="1728648" y="636229"/>
                    <a:pt x="1858629" y="728337"/>
                    <a:pt x="1914152" y="859606"/>
                  </a:cubicBezTo>
                  <a:lnTo>
                    <a:pt x="1919810" y="877832"/>
                  </a:lnTo>
                  <a:lnTo>
                    <a:pt x="1932155" y="874000"/>
                  </a:lnTo>
                  <a:cubicBezTo>
                    <a:pt x="1948202" y="870716"/>
                    <a:pt x="1964818" y="868991"/>
                    <a:pt x="1981836" y="868991"/>
                  </a:cubicBezTo>
                  <a:cubicBezTo>
                    <a:pt x="2100964" y="868991"/>
                    <a:pt x="2200356" y="953493"/>
                    <a:pt x="2223343" y="1065825"/>
                  </a:cubicBezTo>
                  <a:lnTo>
                    <a:pt x="2225319" y="1085429"/>
                  </a:lnTo>
                  <a:lnTo>
                    <a:pt x="2261257" y="1089052"/>
                  </a:lnTo>
                  <a:lnTo>
                    <a:pt x="2259340" y="1101612"/>
                  </a:lnTo>
                  <a:cubicBezTo>
                    <a:pt x="2151136" y="1630392"/>
                    <a:pt x="1683273" y="2028159"/>
                    <a:pt x="1122505" y="2028159"/>
                  </a:cubicBezTo>
                  <a:cubicBezTo>
                    <a:pt x="601793" y="2028159"/>
                    <a:pt x="161186" y="1685186"/>
                    <a:pt x="14265" y="1212820"/>
                  </a:cubicBezTo>
                  <a:lnTo>
                    <a:pt x="0" y="1157341"/>
                  </a:lnTo>
                  <a:lnTo>
                    <a:pt x="3235" y="1157015"/>
                  </a:lnTo>
                  <a:cubicBezTo>
                    <a:pt x="32136" y="1157015"/>
                    <a:pt x="60353" y="1159944"/>
                    <a:pt x="87605" y="1165520"/>
                  </a:cubicBezTo>
                  <a:lnTo>
                    <a:pt x="113456" y="1173545"/>
                  </a:lnTo>
                  <a:lnTo>
                    <a:pt x="128106" y="1155791"/>
                  </a:lnTo>
                  <a:cubicBezTo>
                    <a:pt x="203864" y="1080032"/>
                    <a:pt x="308523" y="1033175"/>
                    <a:pt x="424127" y="1033175"/>
                  </a:cubicBezTo>
                  <a:lnTo>
                    <a:pt x="435940" y="1034366"/>
                  </a:lnTo>
                  <a:lnTo>
                    <a:pt x="427636" y="1007613"/>
                  </a:lnTo>
                  <a:cubicBezTo>
                    <a:pt x="425335" y="996370"/>
                    <a:pt x="424127" y="984730"/>
                    <a:pt x="424127" y="972807"/>
                  </a:cubicBezTo>
                  <a:cubicBezTo>
                    <a:pt x="424127" y="889349"/>
                    <a:pt x="483326" y="819717"/>
                    <a:pt x="562024" y="803613"/>
                  </a:cubicBezTo>
                  <a:lnTo>
                    <a:pt x="569156" y="802894"/>
                  </a:lnTo>
                  <a:lnTo>
                    <a:pt x="573923" y="755602"/>
                  </a:lnTo>
                  <a:cubicBezTo>
                    <a:pt x="605295" y="602294"/>
                    <a:pt x="740941" y="486970"/>
                    <a:pt x="903523" y="486970"/>
                  </a:cubicBezTo>
                  <a:lnTo>
                    <a:pt x="951321" y="49178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7EF498E6-9850-42A0-8643-E6250BB46DE0}"/>
                </a:ext>
              </a:extLst>
            </p:cNvPr>
            <p:cNvSpPr/>
            <p:nvPr userDrawn="1"/>
          </p:nvSpPr>
          <p:spPr>
            <a:xfrm>
              <a:off x="5364088" y="1858246"/>
              <a:ext cx="2320819" cy="2320819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AF789A84-B899-484F-ADA6-1B784064DB8A}"/>
                </a:ext>
              </a:extLst>
            </p:cNvPr>
            <p:cNvGrpSpPr/>
            <p:nvPr userDrawn="1"/>
          </p:nvGrpSpPr>
          <p:grpSpPr>
            <a:xfrm>
              <a:off x="6280305" y="1450891"/>
              <a:ext cx="477626" cy="918140"/>
              <a:chOff x="5304862" y="-789923"/>
              <a:chExt cx="645890" cy="1241591"/>
            </a:xfrm>
          </p:grpSpPr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6DDA03B1-B885-4EB8-9AC5-617A33E28AA0}"/>
                  </a:ext>
                </a:extLst>
              </p:cNvPr>
              <p:cNvGrpSpPr/>
              <p:nvPr userDrawn="1"/>
            </p:nvGrpSpPr>
            <p:grpSpPr>
              <a:xfrm>
                <a:off x="5377232" y="-789923"/>
                <a:ext cx="495969" cy="1052585"/>
                <a:chOff x="5868144" y="-857099"/>
                <a:chExt cx="495969" cy="1052585"/>
              </a:xfrm>
            </p:grpSpPr>
            <p:sp>
              <p:nvSpPr>
                <p:cNvPr id="16" name="이등변 삼각형 49">
                  <a:extLst>
                    <a:ext uri="{FF2B5EF4-FFF2-40B4-BE49-F238E27FC236}">
                      <a16:creationId xmlns:a16="http://schemas.microsoft.com/office/drawing/2014/main" id="{50824863-8B90-4264-9AEB-19AE04C9A70D}"/>
                    </a:ext>
                  </a:extLst>
                </p:cNvPr>
                <p:cNvSpPr/>
                <p:nvPr userDrawn="1"/>
              </p:nvSpPr>
              <p:spPr>
                <a:xfrm>
                  <a:off x="5868144" y="-853769"/>
                  <a:ext cx="495969" cy="1049255"/>
                </a:xfrm>
                <a:custGeom>
                  <a:avLst/>
                  <a:gdLst>
                    <a:gd name="connsiteX0" fmla="*/ 0 w 311344"/>
                    <a:gd name="connsiteY0" fmla="*/ 1049255 h 1049255"/>
                    <a:gd name="connsiteX1" fmla="*/ 155672 w 311344"/>
                    <a:gd name="connsiteY1" fmla="*/ 0 h 1049255"/>
                    <a:gd name="connsiteX2" fmla="*/ 311344 w 311344"/>
                    <a:gd name="connsiteY2" fmla="*/ 1049255 h 1049255"/>
                    <a:gd name="connsiteX3" fmla="*/ 0 w 311344"/>
                    <a:gd name="connsiteY3" fmla="*/ 1049255 h 1049255"/>
                    <a:gd name="connsiteX0" fmla="*/ 45684 w 357028"/>
                    <a:gd name="connsiteY0" fmla="*/ 1049255 h 1049255"/>
                    <a:gd name="connsiteX1" fmla="*/ 201356 w 357028"/>
                    <a:gd name="connsiteY1" fmla="*/ 0 h 1049255"/>
                    <a:gd name="connsiteX2" fmla="*/ 357028 w 357028"/>
                    <a:gd name="connsiteY2" fmla="*/ 1049255 h 1049255"/>
                    <a:gd name="connsiteX3" fmla="*/ 45684 w 357028"/>
                    <a:gd name="connsiteY3" fmla="*/ 1049255 h 1049255"/>
                    <a:gd name="connsiteX0" fmla="*/ 45684 w 416158"/>
                    <a:gd name="connsiteY0" fmla="*/ 1049255 h 1049255"/>
                    <a:gd name="connsiteX1" fmla="*/ 201356 w 416158"/>
                    <a:gd name="connsiteY1" fmla="*/ 0 h 1049255"/>
                    <a:gd name="connsiteX2" fmla="*/ 357028 w 416158"/>
                    <a:gd name="connsiteY2" fmla="*/ 1049255 h 1049255"/>
                    <a:gd name="connsiteX3" fmla="*/ 45684 w 416158"/>
                    <a:gd name="connsiteY3" fmla="*/ 1049255 h 1049255"/>
                    <a:gd name="connsiteX0" fmla="*/ 87161 w 457635"/>
                    <a:gd name="connsiteY0" fmla="*/ 1049255 h 1049255"/>
                    <a:gd name="connsiteX1" fmla="*/ 242833 w 457635"/>
                    <a:gd name="connsiteY1" fmla="*/ 0 h 1049255"/>
                    <a:gd name="connsiteX2" fmla="*/ 398505 w 457635"/>
                    <a:gd name="connsiteY2" fmla="*/ 1049255 h 1049255"/>
                    <a:gd name="connsiteX3" fmla="*/ 87161 w 457635"/>
                    <a:gd name="connsiteY3" fmla="*/ 1049255 h 1049255"/>
                    <a:gd name="connsiteX0" fmla="*/ 87161 w 500627"/>
                    <a:gd name="connsiteY0" fmla="*/ 1049255 h 1049255"/>
                    <a:gd name="connsiteX1" fmla="*/ 242833 w 500627"/>
                    <a:gd name="connsiteY1" fmla="*/ 0 h 1049255"/>
                    <a:gd name="connsiteX2" fmla="*/ 398505 w 500627"/>
                    <a:gd name="connsiteY2" fmla="*/ 1049255 h 1049255"/>
                    <a:gd name="connsiteX3" fmla="*/ 87161 w 500627"/>
                    <a:gd name="connsiteY3" fmla="*/ 1049255 h 1049255"/>
                    <a:gd name="connsiteX0" fmla="*/ 91187 w 504653"/>
                    <a:gd name="connsiteY0" fmla="*/ 1049255 h 1049255"/>
                    <a:gd name="connsiteX1" fmla="*/ 246859 w 504653"/>
                    <a:gd name="connsiteY1" fmla="*/ 0 h 1049255"/>
                    <a:gd name="connsiteX2" fmla="*/ 402531 w 504653"/>
                    <a:gd name="connsiteY2" fmla="*/ 1049255 h 1049255"/>
                    <a:gd name="connsiteX3" fmla="*/ 91187 w 504653"/>
                    <a:gd name="connsiteY3" fmla="*/ 1049255 h 1049255"/>
                    <a:gd name="connsiteX0" fmla="*/ 91187 w 500775"/>
                    <a:gd name="connsiteY0" fmla="*/ 1049255 h 1049255"/>
                    <a:gd name="connsiteX1" fmla="*/ 246859 w 500775"/>
                    <a:gd name="connsiteY1" fmla="*/ 0 h 1049255"/>
                    <a:gd name="connsiteX2" fmla="*/ 402531 w 500775"/>
                    <a:gd name="connsiteY2" fmla="*/ 1049255 h 1049255"/>
                    <a:gd name="connsiteX3" fmla="*/ 91187 w 500775"/>
                    <a:gd name="connsiteY3" fmla="*/ 1049255 h 1049255"/>
                    <a:gd name="connsiteX0" fmla="*/ 91187 w 484758"/>
                    <a:gd name="connsiteY0" fmla="*/ 1049255 h 1049255"/>
                    <a:gd name="connsiteX1" fmla="*/ 246859 w 484758"/>
                    <a:gd name="connsiteY1" fmla="*/ 0 h 1049255"/>
                    <a:gd name="connsiteX2" fmla="*/ 402531 w 484758"/>
                    <a:gd name="connsiteY2" fmla="*/ 1049255 h 1049255"/>
                    <a:gd name="connsiteX3" fmla="*/ 91187 w 484758"/>
                    <a:gd name="connsiteY3" fmla="*/ 1049255 h 1049255"/>
                    <a:gd name="connsiteX0" fmla="*/ 91187 w 488692"/>
                    <a:gd name="connsiteY0" fmla="*/ 1049255 h 1049255"/>
                    <a:gd name="connsiteX1" fmla="*/ 246859 w 488692"/>
                    <a:gd name="connsiteY1" fmla="*/ 0 h 1049255"/>
                    <a:gd name="connsiteX2" fmla="*/ 402531 w 488692"/>
                    <a:gd name="connsiteY2" fmla="*/ 1049255 h 1049255"/>
                    <a:gd name="connsiteX3" fmla="*/ 91187 w 488692"/>
                    <a:gd name="connsiteY3" fmla="*/ 1049255 h 1049255"/>
                    <a:gd name="connsiteX0" fmla="*/ 91187 w 492707"/>
                    <a:gd name="connsiteY0" fmla="*/ 1049255 h 1049255"/>
                    <a:gd name="connsiteX1" fmla="*/ 246859 w 492707"/>
                    <a:gd name="connsiteY1" fmla="*/ 0 h 1049255"/>
                    <a:gd name="connsiteX2" fmla="*/ 402531 w 492707"/>
                    <a:gd name="connsiteY2" fmla="*/ 1049255 h 1049255"/>
                    <a:gd name="connsiteX3" fmla="*/ 91187 w 492707"/>
                    <a:gd name="connsiteY3" fmla="*/ 1049255 h 1049255"/>
                    <a:gd name="connsiteX0" fmla="*/ 95257 w 496777"/>
                    <a:gd name="connsiteY0" fmla="*/ 1049255 h 1049255"/>
                    <a:gd name="connsiteX1" fmla="*/ 250929 w 496777"/>
                    <a:gd name="connsiteY1" fmla="*/ 0 h 1049255"/>
                    <a:gd name="connsiteX2" fmla="*/ 406601 w 496777"/>
                    <a:gd name="connsiteY2" fmla="*/ 1049255 h 1049255"/>
                    <a:gd name="connsiteX3" fmla="*/ 95257 w 496777"/>
                    <a:gd name="connsiteY3" fmla="*/ 1049255 h 1049255"/>
                    <a:gd name="connsiteX0" fmla="*/ 95257 w 485293"/>
                    <a:gd name="connsiteY0" fmla="*/ 1049255 h 1049255"/>
                    <a:gd name="connsiteX1" fmla="*/ 250929 w 485293"/>
                    <a:gd name="connsiteY1" fmla="*/ 0 h 1049255"/>
                    <a:gd name="connsiteX2" fmla="*/ 406601 w 485293"/>
                    <a:gd name="connsiteY2" fmla="*/ 1049255 h 1049255"/>
                    <a:gd name="connsiteX3" fmla="*/ 95257 w 485293"/>
                    <a:gd name="connsiteY3" fmla="*/ 1049255 h 1049255"/>
                    <a:gd name="connsiteX0" fmla="*/ 95257 w 494828"/>
                    <a:gd name="connsiteY0" fmla="*/ 1049255 h 1049255"/>
                    <a:gd name="connsiteX1" fmla="*/ 250929 w 494828"/>
                    <a:gd name="connsiteY1" fmla="*/ 0 h 1049255"/>
                    <a:gd name="connsiteX2" fmla="*/ 406601 w 494828"/>
                    <a:gd name="connsiteY2" fmla="*/ 1049255 h 1049255"/>
                    <a:gd name="connsiteX3" fmla="*/ 95257 w 494828"/>
                    <a:gd name="connsiteY3" fmla="*/ 1049255 h 1049255"/>
                    <a:gd name="connsiteX0" fmla="*/ 95257 w 493814"/>
                    <a:gd name="connsiteY0" fmla="*/ 1049255 h 1049255"/>
                    <a:gd name="connsiteX1" fmla="*/ 250929 w 493814"/>
                    <a:gd name="connsiteY1" fmla="*/ 0 h 1049255"/>
                    <a:gd name="connsiteX2" fmla="*/ 406601 w 493814"/>
                    <a:gd name="connsiteY2" fmla="*/ 1049255 h 1049255"/>
                    <a:gd name="connsiteX3" fmla="*/ 95257 w 493814"/>
                    <a:gd name="connsiteY3" fmla="*/ 1049255 h 1049255"/>
                    <a:gd name="connsiteX0" fmla="*/ 95257 w 496864"/>
                    <a:gd name="connsiteY0" fmla="*/ 1049255 h 1049255"/>
                    <a:gd name="connsiteX1" fmla="*/ 250929 w 496864"/>
                    <a:gd name="connsiteY1" fmla="*/ 0 h 1049255"/>
                    <a:gd name="connsiteX2" fmla="*/ 406601 w 496864"/>
                    <a:gd name="connsiteY2" fmla="*/ 1049255 h 1049255"/>
                    <a:gd name="connsiteX3" fmla="*/ 95257 w 496864"/>
                    <a:gd name="connsiteY3" fmla="*/ 1049255 h 1049255"/>
                    <a:gd name="connsiteX0" fmla="*/ 95257 w 497887"/>
                    <a:gd name="connsiteY0" fmla="*/ 1049255 h 1049255"/>
                    <a:gd name="connsiteX1" fmla="*/ 250929 w 497887"/>
                    <a:gd name="connsiteY1" fmla="*/ 0 h 1049255"/>
                    <a:gd name="connsiteX2" fmla="*/ 406601 w 497887"/>
                    <a:gd name="connsiteY2" fmla="*/ 1049255 h 1049255"/>
                    <a:gd name="connsiteX3" fmla="*/ 95257 w 497887"/>
                    <a:gd name="connsiteY3" fmla="*/ 1049255 h 1049255"/>
                    <a:gd name="connsiteX0" fmla="*/ 95257 w 495969"/>
                    <a:gd name="connsiteY0" fmla="*/ 1049255 h 1049255"/>
                    <a:gd name="connsiteX1" fmla="*/ 250929 w 495969"/>
                    <a:gd name="connsiteY1" fmla="*/ 0 h 1049255"/>
                    <a:gd name="connsiteX2" fmla="*/ 406601 w 495969"/>
                    <a:gd name="connsiteY2" fmla="*/ 1049255 h 1049255"/>
                    <a:gd name="connsiteX3" fmla="*/ 95257 w 495969"/>
                    <a:gd name="connsiteY3" fmla="*/ 1049255 h 10492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95969" h="1049255">
                      <a:moveTo>
                        <a:pt x="95257" y="1049255"/>
                      </a:moveTo>
                      <a:cubicBezTo>
                        <a:pt x="6676" y="723357"/>
                        <a:pt x="-121664" y="317947"/>
                        <a:pt x="250929" y="0"/>
                      </a:cubicBezTo>
                      <a:cubicBezTo>
                        <a:pt x="612920" y="328549"/>
                        <a:pt x="489882" y="781667"/>
                        <a:pt x="406601" y="1049255"/>
                      </a:cubicBezTo>
                      <a:lnTo>
                        <a:pt x="95257" y="1049255"/>
                      </a:ln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7" name="자유형: 도형 16">
                  <a:extLst>
                    <a:ext uri="{FF2B5EF4-FFF2-40B4-BE49-F238E27FC236}">
                      <a16:creationId xmlns:a16="http://schemas.microsoft.com/office/drawing/2014/main" id="{3B003EFC-13D2-4BB4-8625-D6DD1D26689C}"/>
                    </a:ext>
                  </a:extLst>
                </p:cNvPr>
                <p:cNvSpPr/>
                <p:nvPr userDrawn="1"/>
              </p:nvSpPr>
              <p:spPr>
                <a:xfrm>
                  <a:off x="5939427" y="102551"/>
                  <a:ext cx="364003" cy="92935"/>
                </a:xfrm>
                <a:custGeom>
                  <a:avLst/>
                  <a:gdLst>
                    <a:gd name="connsiteX0" fmla="*/ 0 w 364003"/>
                    <a:gd name="connsiteY0" fmla="*/ 0 h 92935"/>
                    <a:gd name="connsiteX1" fmla="*/ 364003 w 364003"/>
                    <a:gd name="connsiteY1" fmla="*/ 0 h 92935"/>
                    <a:gd name="connsiteX2" fmla="*/ 336518 w 364003"/>
                    <a:gd name="connsiteY2" fmla="*/ 92935 h 92935"/>
                    <a:gd name="connsiteX3" fmla="*/ 25174 w 364003"/>
                    <a:gd name="connsiteY3" fmla="*/ 92935 h 929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4003" h="92935">
                      <a:moveTo>
                        <a:pt x="0" y="0"/>
                      </a:moveTo>
                      <a:lnTo>
                        <a:pt x="364003" y="0"/>
                      </a:lnTo>
                      <a:lnTo>
                        <a:pt x="336518" y="92935"/>
                      </a:lnTo>
                      <a:lnTo>
                        <a:pt x="25174" y="92935"/>
                      </a:lnTo>
                      <a:close/>
                    </a:path>
                  </a:pathLst>
                </a:cu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" name="자유형: 도형 17">
                  <a:extLst>
                    <a:ext uri="{FF2B5EF4-FFF2-40B4-BE49-F238E27FC236}">
                      <a16:creationId xmlns:a16="http://schemas.microsoft.com/office/drawing/2014/main" id="{639551A5-A416-4935-A4CA-A8FCF74BAE6A}"/>
                    </a:ext>
                  </a:extLst>
                </p:cNvPr>
                <p:cNvSpPr/>
                <p:nvPr userDrawn="1"/>
              </p:nvSpPr>
              <p:spPr>
                <a:xfrm>
                  <a:off x="5893989" y="-857099"/>
                  <a:ext cx="444279" cy="350537"/>
                </a:xfrm>
                <a:custGeom>
                  <a:avLst/>
                  <a:gdLst>
                    <a:gd name="connsiteX0" fmla="*/ 227272 w 444279"/>
                    <a:gd name="connsiteY0" fmla="*/ 0 h 350537"/>
                    <a:gd name="connsiteX1" fmla="*/ 440556 w 444279"/>
                    <a:gd name="connsiteY1" fmla="*/ 335046 h 350537"/>
                    <a:gd name="connsiteX2" fmla="*/ 444279 w 444279"/>
                    <a:gd name="connsiteY2" fmla="*/ 350537 h 350537"/>
                    <a:gd name="connsiteX3" fmla="*/ 0 w 444279"/>
                    <a:gd name="connsiteY3" fmla="*/ 350537 h 350537"/>
                    <a:gd name="connsiteX4" fmla="*/ 8223 w 444279"/>
                    <a:gd name="connsiteY4" fmla="*/ 318604 h 350537"/>
                    <a:gd name="connsiteX5" fmla="*/ 227272 w 444279"/>
                    <a:gd name="connsiteY5" fmla="*/ 0 h 3505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44279" h="350537">
                      <a:moveTo>
                        <a:pt x="227272" y="0"/>
                      </a:moveTo>
                      <a:cubicBezTo>
                        <a:pt x="340394" y="102672"/>
                        <a:pt x="406151" y="217508"/>
                        <a:pt x="440556" y="335046"/>
                      </a:cubicBezTo>
                      <a:lnTo>
                        <a:pt x="444279" y="350537"/>
                      </a:lnTo>
                      <a:lnTo>
                        <a:pt x="0" y="350537"/>
                      </a:lnTo>
                      <a:lnTo>
                        <a:pt x="8223" y="318604"/>
                      </a:lnTo>
                      <a:cubicBezTo>
                        <a:pt x="43321" y="207258"/>
                        <a:pt x="110837" y="99358"/>
                        <a:pt x="22727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A0F64586-2454-49D0-905D-B01E2B155554}"/>
                  </a:ext>
                </a:extLst>
              </p:cNvPr>
              <p:cNvSpPr/>
              <p:nvPr userDrawn="1"/>
            </p:nvSpPr>
            <p:spPr>
              <a:xfrm>
                <a:off x="5535216" y="-351600"/>
                <a:ext cx="180000" cy="18000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90010C14-1AD7-40EC-9EFB-091EB548BC40}"/>
                  </a:ext>
                </a:extLst>
              </p:cNvPr>
              <p:cNvSpPr/>
              <p:nvPr userDrawn="1"/>
            </p:nvSpPr>
            <p:spPr>
              <a:xfrm flipH="1">
                <a:off x="5614416" y="6445"/>
                <a:ext cx="21600" cy="4320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자유형: 도형 13">
                <a:extLst>
                  <a:ext uri="{FF2B5EF4-FFF2-40B4-BE49-F238E27FC236}">
                    <a16:creationId xmlns:a16="http://schemas.microsoft.com/office/drawing/2014/main" id="{54B0A336-7C2F-4F98-ABF5-299D91E12C13}"/>
                  </a:ext>
                </a:extLst>
              </p:cNvPr>
              <p:cNvSpPr/>
              <p:nvPr userDrawn="1"/>
            </p:nvSpPr>
            <p:spPr>
              <a:xfrm>
                <a:off x="5304862" y="-1556"/>
                <a:ext cx="143653" cy="453224"/>
              </a:xfrm>
              <a:custGeom>
                <a:avLst/>
                <a:gdLst>
                  <a:gd name="connsiteX0" fmla="*/ 71561 w 116619"/>
                  <a:gd name="connsiteY0" fmla="*/ 0 h 453224"/>
                  <a:gd name="connsiteX1" fmla="*/ 116619 w 116619"/>
                  <a:gd name="connsiteY1" fmla="*/ 145774 h 453224"/>
                  <a:gd name="connsiteX2" fmla="*/ 0 w 116619"/>
                  <a:gd name="connsiteY2" fmla="*/ 453224 h 453224"/>
                  <a:gd name="connsiteX3" fmla="*/ 71561 w 116619"/>
                  <a:gd name="connsiteY3" fmla="*/ 0 h 453224"/>
                  <a:gd name="connsiteX0" fmla="*/ 78782 w 123840"/>
                  <a:gd name="connsiteY0" fmla="*/ 0 h 453224"/>
                  <a:gd name="connsiteX1" fmla="*/ 123840 w 123840"/>
                  <a:gd name="connsiteY1" fmla="*/ 145774 h 453224"/>
                  <a:gd name="connsiteX2" fmla="*/ 7221 w 123840"/>
                  <a:gd name="connsiteY2" fmla="*/ 453224 h 453224"/>
                  <a:gd name="connsiteX3" fmla="*/ 78782 w 123840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5845 w 140903"/>
                  <a:gd name="connsiteY0" fmla="*/ 0 h 453224"/>
                  <a:gd name="connsiteX1" fmla="*/ 140903 w 140903"/>
                  <a:gd name="connsiteY1" fmla="*/ 145774 h 453224"/>
                  <a:gd name="connsiteX2" fmla="*/ 24284 w 140903"/>
                  <a:gd name="connsiteY2" fmla="*/ 453224 h 453224"/>
                  <a:gd name="connsiteX3" fmla="*/ 95845 w 140903"/>
                  <a:gd name="connsiteY3" fmla="*/ 0 h 453224"/>
                  <a:gd name="connsiteX0" fmla="*/ 98595 w 143653"/>
                  <a:gd name="connsiteY0" fmla="*/ 0 h 453224"/>
                  <a:gd name="connsiteX1" fmla="*/ 143653 w 143653"/>
                  <a:gd name="connsiteY1" fmla="*/ 145774 h 453224"/>
                  <a:gd name="connsiteX2" fmla="*/ 27034 w 143653"/>
                  <a:gd name="connsiteY2" fmla="*/ 453224 h 453224"/>
                  <a:gd name="connsiteX3" fmla="*/ 98595 w 143653"/>
                  <a:gd name="connsiteY3" fmla="*/ 0 h 453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3653" h="453224">
                    <a:moveTo>
                      <a:pt x="98595" y="0"/>
                    </a:moveTo>
                    <a:lnTo>
                      <a:pt x="143653" y="145774"/>
                    </a:lnTo>
                    <a:cubicBezTo>
                      <a:pt x="38518" y="232356"/>
                      <a:pt x="50005" y="387847"/>
                      <a:pt x="27034" y="453224"/>
                    </a:cubicBezTo>
                    <a:cubicBezTo>
                      <a:pt x="5831" y="365759"/>
                      <a:pt x="-47179" y="100716"/>
                      <a:pt x="98595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자유형: 도형 14">
                <a:extLst>
                  <a:ext uri="{FF2B5EF4-FFF2-40B4-BE49-F238E27FC236}">
                    <a16:creationId xmlns:a16="http://schemas.microsoft.com/office/drawing/2014/main" id="{2528A48D-D724-4DF8-B31C-D26E111E5960}"/>
                  </a:ext>
                </a:extLst>
              </p:cNvPr>
              <p:cNvSpPr/>
              <p:nvPr userDrawn="1"/>
            </p:nvSpPr>
            <p:spPr>
              <a:xfrm flipH="1">
                <a:off x="5807099" y="-1556"/>
                <a:ext cx="143653" cy="453224"/>
              </a:xfrm>
              <a:custGeom>
                <a:avLst/>
                <a:gdLst>
                  <a:gd name="connsiteX0" fmla="*/ 71561 w 116619"/>
                  <a:gd name="connsiteY0" fmla="*/ 0 h 453224"/>
                  <a:gd name="connsiteX1" fmla="*/ 116619 w 116619"/>
                  <a:gd name="connsiteY1" fmla="*/ 145774 h 453224"/>
                  <a:gd name="connsiteX2" fmla="*/ 0 w 116619"/>
                  <a:gd name="connsiteY2" fmla="*/ 453224 h 453224"/>
                  <a:gd name="connsiteX3" fmla="*/ 71561 w 116619"/>
                  <a:gd name="connsiteY3" fmla="*/ 0 h 453224"/>
                  <a:gd name="connsiteX0" fmla="*/ 78782 w 123840"/>
                  <a:gd name="connsiteY0" fmla="*/ 0 h 453224"/>
                  <a:gd name="connsiteX1" fmla="*/ 123840 w 123840"/>
                  <a:gd name="connsiteY1" fmla="*/ 145774 h 453224"/>
                  <a:gd name="connsiteX2" fmla="*/ 7221 w 123840"/>
                  <a:gd name="connsiteY2" fmla="*/ 453224 h 453224"/>
                  <a:gd name="connsiteX3" fmla="*/ 78782 w 123840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5845 w 140903"/>
                  <a:gd name="connsiteY0" fmla="*/ 0 h 453224"/>
                  <a:gd name="connsiteX1" fmla="*/ 140903 w 140903"/>
                  <a:gd name="connsiteY1" fmla="*/ 145774 h 453224"/>
                  <a:gd name="connsiteX2" fmla="*/ 24284 w 140903"/>
                  <a:gd name="connsiteY2" fmla="*/ 453224 h 453224"/>
                  <a:gd name="connsiteX3" fmla="*/ 95845 w 140903"/>
                  <a:gd name="connsiteY3" fmla="*/ 0 h 453224"/>
                  <a:gd name="connsiteX0" fmla="*/ 98595 w 143653"/>
                  <a:gd name="connsiteY0" fmla="*/ 0 h 453224"/>
                  <a:gd name="connsiteX1" fmla="*/ 143653 w 143653"/>
                  <a:gd name="connsiteY1" fmla="*/ 145774 h 453224"/>
                  <a:gd name="connsiteX2" fmla="*/ 27034 w 143653"/>
                  <a:gd name="connsiteY2" fmla="*/ 453224 h 453224"/>
                  <a:gd name="connsiteX3" fmla="*/ 98595 w 143653"/>
                  <a:gd name="connsiteY3" fmla="*/ 0 h 453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3653" h="453224">
                    <a:moveTo>
                      <a:pt x="98595" y="0"/>
                    </a:moveTo>
                    <a:lnTo>
                      <a:pt x="143653" y="145774"/>
                    </a:lnTo>
                    <a:cubicBezTo>
                      <a:pt x="38518" y="232356"/>
                      <a:pt x="50005" y="387847"/>
                      <a:pt x="27034" y="453224"/>
                    </a:cubicBezTo>
                    <a:cubicBezTo>
                      <a:pt x="5831" y="365759"/>
                      <a:pt x="-47179" y="100716"/>
                      <a:pt x="98595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" name="Rectangle 1"/>
          <p:cNvSpPr/>
          <p:nvPr userDrawn="1"/>
        </p:nvSpPr>
        <p:spPr>
          <a:xfrm>
            <a:off x="3851920" y="1895103"/>
            <a:ext cx="5292080" cy="136815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125084" y="2154560"/>
            <a:ext cx="5018916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125084" y="2730624"/>
            <a:ext cx="5018916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17382354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757120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0" y="4948014"/>
            <a:ext cx="9144000" cy="216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3F6939C0-0F9C-4BB0-BE6D-CDFDBD48B8E1}"/>
              </a:ext>
            </a:extLst>
          </p:cNvPr>
          <p:cNvGrpSpPr/>
          <p:nvPr userDrawn="1"/>
        </p:nvGrpSpPr>
        <p:grpSpPr>
          <a:xfrm>
            <a:off x="8001641" y="3940074"/>
            <a:ext cx="1142359" cy="1189066"/>
            <a:chOff x="4572000" y="387072"/>
            <a:chExt cx="4569687" cy="4756528"/>
          </a:xfrm>
        </p:grpSpPr>
        <p:sp>
          <p:nvSpPr>
            <p:cNvPr id="7" name="자유형: 도형 6">
              <a:extLst>
                <a:ext uri="{FF2B5EF4-FFF2-40B4-BE49-F238E27FC236}">
                  <a16:creationId xmlns:a16="http://schemas.microsoft.com/office/drawing/2014/main" id="{D9278269-D816-4377-921A-50AEC083B847}"/>
                </a:ext>
              </a:extLst>
            </p:cNvPr>
            <p:cNvSpPr/>
            <p:nvPr userDrawn="1"/>
          </p:nvSpPr>
          <p:spPr>
            <a:xfrm>
              <a:off x="4572000" y="1408870"/>
              <a:ext cx="4569687" cy="3734730"/>
            </a:xfrm>
            <a:custGeom>
              <a:avLst/>
              <a:gdLst>
                <a:gd name="connsiteX0" fmla="*/ 2611712 w 4569687"/>
                <a:gd name="connsiteY0" fmla="*/ 0 h 3734631"/>
                <a:gd name="connsiteX1" fmla="*/ 2927539 w 4569687"/>
                <a:gd name="connsiteY1" fmla="*/ 0 h 3734631"/>
                <a:gd name="connsiteX2" fmla="*/ 3010471 w 4569687"/>
                <a:gd name="connsiteY2" fmla="*/ 662843 h 3734631"/>
                <a:gd name="connsiteX3" fmla="*/ 3062414 w 4569687"/>
                <a:gd name="connsiteY3" fmla="*/ 672782 h 3734631"/>
                <a:gd name="connsiteX4" fmla="*/ 3375104 w 4569687"/>
                <a:gd name="connsiteY4" fmla="*/ 893768 h 3734631"/>
                <a:gd name="connsiteX5" fmla="*/ 3401966 w 4569687"/>
                <a:gd name="connsiteY5" fmla="*/ 943258 h 3734631"/>
                <a:gd name="connsiteX6" fmla="*/ 3444529 w 4569687"/>
                <a:gd name="connsiteY6" fmla="*/ 938967 h 3734631"/>
                <a:gd name="connsiteX7" fmla="*/ 3941882 w 4569687"/>
                <a:gd name="connsiteY7" fmla="*/ 1268635 h 3734631"/>
                <a:gd name="connsiteX8" fmla="*/ 3950232 w 4569687"/>
                <a:gd name="connsiteY8" fmla="*/ 1295533 h 3734631"/>
                <a:gd name="connsiteX9" fmla="*/ 3968452 w 4569687"/>
                <a:gd name="connsiteY9" fmla="*/ 1289878 h 3734631"/>
                <a:gd name="connsiteX10" fmla="*/ 4041773 w 4569687"/>
                <a:gd name="connsiteY10" fmla="*/ 1282486 h 3734631"/>
                <a:gd name="connsiteX11" fmla="*/ 4398197 w 4569687"/>
                <a:gd name="connsiteY11" fmla="*/ 1572980 h 3734631"/>
                <a:gd name="connsiteX12" fmla="*/ 4401113 w 4569687"/>
                <a:gd name="connsiteY12" fmla="*/ 1601912 h 3734631"/>
                <a:gd name="connsiteX13" fmla="*/ 4509768 w 4569687"/>
                <a:gd name="connsiteY13" fmla="*/ 1612865 h 3734631"/>
                <a:gd name="connsiteX14" fmla="*/ 4569687 w 4569687"/>
                <a:gd name="connsiteY14" fmla="*/ 1630661 h 3734631"/>
                <a:gd name="connsiteX15" fmla="*/ 4569687 w 4569687"/>
                <a:gd name="connsiteY15" fmla="*/ 3685776 h 3734631"/>
                <a:gd name="connsiteX16" fmla="*/ 4479175 w 4569687"/>
                <a:gd name="connsiteY16" fmla="*/ 3694900 h 3734631"/>
                <a:gd name="connsiteX17" fmla="*/ 4083674 w 4569687"/>
                <a:gd name="connsiteY17" fmla="*/ 3574092 h 3734631"/>
                <a:gd name="connsiteX18" fmla="*/ 4051094 w 4569687"/>
                <a:gd name="connsiteY18" fmla="*/ 3547210 h 3734631"/>
                <a:gd name="connsiteX19" fmla="*/ 4009782 w 4569687"/>
                <a:gd name="connsiteY19" fmla="*/ 3581295 h 3734631"/>
                <a:gd name="connsiteX20" fmla="*/ 3782104 w 4569687"/>
                <a:gd name="connsiteY20" fmla="*/ 3650841 h 3734631"/>
                <a:gd name="connsiteX21" fmla="*/ 3494159 w 4569687"/>
                <a:gd name="connsiteY21" fmla="*/ 3531570 h 3734631"/>
                <a:gd name="connsiteX22" fmla="*/ 3452428 w 4569687"/>
                <a:gd name="connsiteY22" fmla="*/ 3480992 h 3734631"/>
                <a:gd name="connsiteX23" fmla="*/ 3441126 w 4569687"/>
                <a:gd name="connsiteY23" fmla="*/ 3501813 h 3734631"/>
                <a:gd name="connsiteX24" fmla="*/ 3103456 w 4569687"/>
                <a:gd name="connsiteY24" fmla="*/ 3681351 h 3734631"/>
                <a:gd name="connsiteX25" fmla="*/ 2815511 w 4569687"/>
                <a:gd name="connsiteY25" fmla="*/ 3562080 h 3734631"/>
                <a:gd name="connsiteX26" fmla="*/ 2772231 w 4569687"/>
                <a:gd name="connsiteY26" fmla="*/ 3509625 h 3734631"/>
                <a:gd name="connsiteX27" fmla="*/ 2697608 w 4569687"/>
                <a:gd name="connsiteY27" fmla="*/ 3571194 h 3734631"/>
                <a:gd name="connsiteX28" fmla="*/ 2162552 w 4569687"/>
                <a:gd name="connsiteY28" fmla="*/ 3734631 h 3734631"/>
                <a:gd name="connsiteX29" fmla="*/ 1369010 w 4569687"/>
                <a:gd name="connsiteY29" fmla="*/ 3312708 h 3734631"/>
                <a:gd name="connsiteX30" fmla="*/ 1363923 w 4569687"/>
                <a:gd name="connsiteY30" fmla="*/ 3304336 h 3734631"/>
                <a:gd name="connsiteX31" fmla="*/ 1334207 w 4569687"/>
                <a:gd name="connsiteY31" fmla="*/ 3340352 h 3734631"/>
                <a:gd name="connsiteX32" fmla="*/ 1046262 w 4569687"/>
                <a:gd name="connsiteY32" fmla="*/ 3459623 h 3734631"/>
                <a:gd name="connsiteX33" fmla="*/ 647319 w 4569687"/>
                <a:gd name="connsiteY33" fmla="*/ 3134475 h 3734631"/>
                <a:gd name="connsiteX34" fmla="*/ 642925 w 4569687"/>
                <a:gd name="connsiteY34" fmla="*/ 3090891 h 3734631"/>
                <a:gd name="connsiteX35" fmla="*/ 634894 w 4569687"/>
                <a:gd name="connsiteY35" fmla="*/ 3098188 h 3734631"/>
                <a:gd name="connsiteX36" fmla="*/ 407216 w 4569687"/>
                <a:gd name="connsiteY36" fmla="*/ 3167734 h 3734631"/>
                <a:gd name="connsiteX37" fmla="*/ 0 w 4569687"/>
                <a:gd name="connsiteY37" fmla="*/ 2760518 h 3734631"/>
                <a:gd name="connsiteX38" fmla="*/ 407216 w 4569687"/>
                <a:gd name="connsiteY38" fmla="*/ 2353302 h 3734631"/>
                <a:gd name="connsiteX39" fmla="*/ 489284 w 4569687"/>
                <a:gd name="connsiteY39" fmla="*/ 2361575 h 3734631"/>
                <a:gd name="connsiteX40" fmla="*/ 508084 w 4569687"/>
                <a:gd name="connsiteY40" fmla="*/ 2367411 h 3734631"/>
                <a:gd name="connsiteX41" fmla="*/ 503849 w 4569687"/>
                <a:gd name="connsiteY41" fmla="*/ 2325400 h 3734631"/>
                <a:gd name="connsiteX42" fmla="*/ 1121688 w 4569687"/>
                <a:gd name="connsiteY42" fmla="*/ 1707561 h 3734631"/>
                <a:gd name="connsiteX43" fmla="*/ 1246204 w 4569687"/>
                <a:gd name="connsiteY43" fmla="*/ 1720113 h 3734631"/>
                <a:gd name="connsiteX44" fmla="*/ 1284356 w 4569687"/>
                <a:gd name="connsiteY44" fmla="*/ 1731957 h 3734631"/>
                <a:gd name="connsiteX45" fmla="*/ 1305976 w 4569687"/>
                <a:gd name="connsiteY45" fmla="*/ 1705754 h 3734631"/>
                <a:gd name="connsiteX46" fmla="*/ 1742854 w 4569687"/>
                <a:gd name="connsiteY46" fmla="*/ 1524793 h 3734631"/>
                <a:gd name="connsiteX47" fmla="*/ 1760288 w 4569687"/>
                <a:gd name="connsiteY47" fmla="*/ 1526551 h 3734631"/>
                <a:gd name="connsiteX48" fmla="*/ 1748032 w 4569687"/>
                <a:gd name="connsiteY48" fmla="*/ 1487068 h 3734631"/>
                <a:gd name="connsiteX49" fmla="*/ 1742854 w 4569687"/>
                <a:gd name="connsiteY49" fmla="*/ 1435701 h 3734631"/>
                <a:gd name="connsiteX50" fmla="*/ 1946367 w 4569687"/>
                <a:gd name="connsiteY50" fmla="*/ 1185999 h 3734631"/>
                <a:gd name="connsiteX51" fmla="*/ 1956892 w 4569687"/>
                <a:gd name="connsiteY51" fmla="*/ 1184938 h 3734631"/>
                <a:gd name="connsiteX52" fmla="*/ 1963928 w 4569687"/>
                <a:gd name="connsiteY52" fmla="*/ 1115143 h 3734631"/>
                <a:gd name="connsiteX53" fmla="*/ 2450363 w 4569687"/>
                <a:gd name="connsiteY53" fmla="*/ 718687 h 3734631"/>
                <a:gd name="connsiteX54" fmla="*/ 2520904 w 4569687"/>
                <a:gd name="connsiteY54" fmla="*/ 725798 h 3734631"/>
                <a:gd name="connsiteX0" fmla="*/ 2611712 w 4569687"/>
                <a:gd name="connsiteY0" fmla="*/ 0 h 3734631"/>
                <a:gd name="connsiteX1" fmla="*/ 2927539 w 4569687"/>
                <a:gd name="connsiteY1" fmla="*/ 0 h 3734631"/>
                <a:gd name="connsiteX2" fmla="*/ 3010471 w 4569687"/>
                <a:gd name="connsiteY2" fmla="*/ 662843 h 3734631"/>
                <a:gd name="connsiteX3" fmla="*/ 3062414 w 4569687"/>
                <a:gd name="connsiteY3" fmla="*/ 672782 h 3734631"/>
                <a:gd name="connsiteX4" fmla="*/ 3375104 w 4569687"/>
                <a:gd name="connsiteY4" fmla="*/ 893768 h 3734631"/>
                <a:gd name="connsiteX5" fmla="*/ 3401966 w 4569687"/>
                <a:gd name="connsiteY5" fmla="*/ 943258 h 3734631"/>
                <a:gd name="connsiteX6" fmla="*/ 3444529 w 4569687"/>
                <a:gd name="connsiteY6" fmla="*/ 938967 h 3734631"/>
                <a:gd name="connsiteX7" fmla="*/ 3941882 w 4569687"/>
                <a:gd name="connsiteY7" fmla="*/ 1268635 h 3734631"/>
                <a:gd name="connsiteX8" fmla="*/ 3950232 w 4569687"/>
                <a:gd name="connsiteY8" fmla="*/ 1295533 h 3734631"/>
                <a:gd name="connsiteX9" fmla="*/ 3968452 w 4569687"/>
                <a:gd name="connsiteY9" fmla="*/ 1289878 h 3734631"/>
                <a:gd name="connsiteX10" fmla="*/ 4041773 w 4569687"/>
                <a:gd name="connsiteY10" fmla="*/ 1282486 h 3734631"/>
                <a:gd name="connsiteX11" fmla="*/ 4398197 w 4569687"/>
                <a:gd name="connsiteY11" fmla="*/ 1572980 h 3734631"/>
                <a:gd name="connsiteX12" fmla="*/ 4401113 w 4569687"/>
                <a:gd name="connsiteY12" fmla="*/ 1601912 h 3734631"/>
                <a:gd name="connsiteX13" fmla="*/ 4509768 w 4569687"/>
                <a:gd name="connsiteY13" fmla="*/ 1612865 h 3734631"/>
                <a:gd name="connsiteX14" fmla="*/ 4569687 w 4569687"/>
                <a:gd name="connsiteY14" fmla="*/ 1630661 h 3734631"/>
                <a:gd name="connsiteX15" fmla="*/ 4569687 w 4569687"/>
                <a:gd name="connsiteY15" fmla="*/ 3685776 h 3734631"/>
                <a:gd name="connsiteX16" fmla="*/ 4479175 w 4569687"/>
                <a:gd name="connsiteY16" fmla="*/ 3694900 h 3734631"/>
                <a:gd name="connsiteX17" fmla="*/ 4083674 w 4569687"/>
                <a:gd name="connsiteY17" fmla="*/ 3574092 h 3734631"/>
                <a:gd name="connsiteX18" fmla="*/ 4051094 w 4569687"/>
                <a:gd name="connsiteY18" fmla="*/ 3547210 h 3734631"/>
                <a:gd name="connsiteX19" fmla="*/ 4009782 w 4569687"/>
                <a:gd name="connsiteY19" fmla="*/ 3581295 h 3734631"/>
                <a:gd name="connsiteX20" fmla="*/ 3782104 w 4569687"/>
                <a:gd name="connsiteY20" fmla="*/ 3650841 h 3734631"/>
                <a:gd name="connsiteX21" fmla="*/ 3494159 w 4569687"/>
                <a:gd name="connsiteY21" fmla="*/ 3531570 h 3734631"/>
                <a:gd name="connsiteX22" fmla="*/ 3452428 w 4569687"/>
                <a:gd name="connsiteY22" fmla="*/ 3480992 h 3734631"/>
                <a:gd name="connsiteX23" fmla="*/ 3441126 w 4569687"/>
                <a:gd name="connsiteY23" fmla="*/ 3501813 h 3734631"/>
                <a:gd name="connsiteX24" fmla="*/ 3103456 w 4569687"/>
                <a:gd name="connsiteY24" fmla="*/ 3681351 h 3734631"/>
                <a:gd name="connsiteX25" fmla="*/ 2815511 w 4569687"/>
                <a:gd name="connsiteY25" fmla="*/ 3562080 h 3734631"/>
                <a:gd name="connsiteX26" fmla="*/ 2772231 w 4569687"/>
                <a:gd name="connsiteY26" fmla="*/ 3509625 h 3734631"/>
                <a:gd name="connsiteX27" fmla="*/ 2697608 w 4569687"/>
                <a:gd name="connsiteY27" fmla="*/ 3571194 h 3734631"/>
                <a:gd name="connsiteX28" fmla="*/ 2162552 w 4569687"/>
                <a:gd name="connsiteY28" fmla="*/ 3734631 h 3734631"/>
                <a:gd name="connsiteX29" fmla="*/ 1369010 w 4569687"/>
                <a:gd name="connsiteY29" fmla="*/ 3312708 h 3734631"/>
                <a:gd name="connsiteX30" fmla="*/ 1334207 w 4569687"/>
                <a:gd name="connsiteY30" fmla="*/ 3340352 h 3734631"/>
                <a:gd name="connsiteX31" fmla="*/ 1046262 w 4569687"/>
                <a:gd name="connsiteY31" fmla="*/ 3459623 h 3734631"/>
                <a:gd name="connsiteX32" fmla="*/ 647319 w 4569687"/>
                <a:gd name="connsiteY32" fmla="*/ 3134475 h 3734631"/>
                <a:gd name="connsiteX33" fmla="*/ 642925 w 4569687"/>
                <a:gd name="connsiteY33" fmla="*/ 3090891 h 3734631"/>
                <a:gd name="connsiteX34" fmla="*/ 634894 w 4569687"/>
                <a:gd name="connsiteY34" fmla="*/ 3098188 h 3734631"/>
                <a:gd name="connsiteX35" fmla="*/ 407216 w 4569687"/>
                <a:gd name="connsiteY35" fmla="*/ 3167734 h 3734631"/>
                <a:gd name="connsiteX36" fmla="*/ 0 w 4569687"/>
                <a:gd name="connsiteY36" fmla="*/ 2760518 h 3734631"/>
                <a:gd name="connsiteX37" fmla="*/ 407216 w 4569687"/>
                <a:gd name="connsiteY37" fmla="*/ 2353302 h 3734631"/>
                <a:gd name="connsiteX38" fmla="*/ 489284 w 4569687"/>
                <a:gd name="connsiteY38" fmla="*/ 2361575 h 3734631"/>
                <a:gd name="connsiteX39" fmla="*/ 508084 w 4569687"/>
                <a:gd name="connsiteY39" fmla="*/ 2367411 h 3734631"/>
                <a:gd name="connsiteX40" fmla="*/ 503849 w 4569687"/>
                <a:gd name="connsiteY40" fmla="*/ 2325400 h 3734631"/>
                <a:gd name="connsiteX41" fmla="*/ 1121688 w 4569687"/>
                <a:gd name="connsiteY41" fmla="*/ 1707561 h 3734631"/>
                <a:gd name="connsiteX42" fmla="*/ 1246204 w 4569687"/>
                <a:gd name="connsiteY42" fmla="*/ 1720113 h 3734631"/>
                <a:gd name="connsiteX43" fmla="*/ 1284356 w 4569687"/>
                <a:gd name="connsiteY43" fmla="*/ 1731957 h 3734631"/>
                <a:gd name="connsiteX44" fmla="*/ 1305976 w 4569687"/>
                <a:gd name="connsiteY44" fmla="*/ 1705754 h 3734631"/>
                <a:gd name="connsiteX45" fmla="*/ 1742854 w 4569687"/>
                <a:gd name="connsiteY45" fmla="*/ 1524793 h 3734631"/>
                <a:gd name="connsiteX46" fmla="*/ 1760288 w 4569687"/>
                <a:gd name="connsiteY46" fmla="*/ 1526551 h 3734631"/>
                <a:gd name="connsiteX47" fmla="*/ 1748032 w 4569687"/>
                <a:gd name="connsiteY47" fmla="*/ 1487068 h 3734631"/>
                <a:gd name="connsiteX48" fmla="*/ 1742854 w 4569687"/>
                <a:gd name="connsiteY48" fmla="*/ 1435701 h 3734631"/>
                <a:gd name="connsiteX49" fmla="*/ 1946367 w 4569687"/>
                <a:gd name="connsiteY49" fmla="*/ 1185999 h 3734631"/>
                <a:gd name="connsiteX50" fmla="*/ 1956892 w 4569687"/>
                <a:gd name="connsiteY50" fmla="*/ 1184938 h 3734631"/>
                <a:gd name="connsiteX51" fmla="*/ 1963928 w 4569687"/>
                <a:gd name="connsiteY51" fmla="*/ 1115143 h 3734631"/>
                <a:gd name="connsiteX52" fmla="*/ 2450363 w 4569687"/>
                <a:gd name="connsiteY52" fmla="*/ 718687 h 3734631"/>
                <a:gd name="connsiteX53" fmla="*/ 2520904 w 4569687"/>
                <a:gd name="connsiteY53" fmla="*/ 725798 h 3734631"/>
                <a:gd name="connsiteX54" fmla="*/ 2611712 w 4569687"/>
                <a:gd name="connsiteY54" fmla="*/ 0 h 3734631"/>
                <a:gd name="connsiteX0" fmla="*/ 2611712 w 4569687"/>
                <a:gd name="connsiteY0" fmla="*/ 0 h 3743131"/>
                <a:gd name="connsiteX1" fmla="*/ 2927539 w 4569687"/>
                <a:gd name="connsiteY1" fmla="*/ 0 h 3743131"/>
                <a:gd name="connsiteX2" fmla="*/ 3010471 w 4569687"/>
                <a:gd name="connsiteY2" fmla="*/ 662843 h 3743131"/>
                <a:gd name="connsiteX3" fmla="*/ 3062414 w 4569687"/>
                <a:gd name="connsiteY3" fmla="*/ 672782 h 3743131"/>
                <a:gd name="connsiteX4" fmla="*/ 3375104 w 4569687"/>
                <a:gd name="connsiteY4" fmla="*/ 893768 h 3743131"/>
                <a:gd name="connsiteX5" fmla="*/ 3401966 w 4569687"/>
                <a:gd name="connsiteY5" fmla="*/ 943258 h 3743131"/>
                <a:gd name="connsiteX6" fmla="*/ 3444529 w 4569687"/>
                <a:gd name="connsiteY6" fmla="*/ 938967 h 3743131"/>
                <a:gd name="connsiteX7" fmla="*/ 3941882 w 4569687"/>
                <a:gd name="connsiteY7" fmla="*/ 1268635 h 3743131"/>
                <a:gd name="connsiteX8" fmla="*/ 3950232 w 4569687"/>
                <a:gd name="connsiteY8" fmla="*/ 1295533 h 3743131"/>
                <a:gd name="connsiteX9" fmla="*/ 3968452 w 4569687"/>
                <a:gd name="connsiteY9" fmla="*/ 1289878 h 3743131"/>
                <a:gd name="connsiteX10" fmla="*/ 4041773 w 4569687"/>
                <a:gd name="connsiteY10" fmla="*/ 1282486 h 3743131"/>
                <a:gd name="connsiteX11" fmla="*/ 4398197 w 4569687"/>
                <a:gd name="connsiteY11" fmla="*/ 1572980 h 3743131"/>
                <a:gd name="connsiteX12" fmla="*/ 4401113 w 4569687"/>
                <a:gd name="connsiteY12" fmla="*/ 1601912 h 3743131"/>
                <a:gd name="connsiteX13" fmla="*/ 4509768 w 4569687"/>
                <a:gd name="connsiteY13" fmla="*/ 1612865 h 3743131"/>
                <a:gd name="connsiteX14" fmla="*/ 4569687 w 4569687"/>
                <a:gd name="connsiteY14" fmla="*/ 1630661 h 3743131"/>
                <a:gd name="connsiteX15" fmla="*/ 4569687 w 4569687"/>
                <a:gd name="connsiteY15" fmla="*/ 3685776 h 3743131"/>
                <a:gd name="connsiteX16" fmla="*/ 4479175 w 4569687"/>
                <a:gd name="connsiteY16" fmla="*/ 3694900 h 3743131"/>
                <a:gd name="connsiteX17" fmla="*/ 4083674 w 4569687"/>
                <a:gd name="connsiteY17" fmla="*/ 3574092 h 3743131"/>
                <a:gd name="connsiteX18" fmla="*/ 4051094 w 4569687"/>
                <a:gd name="connsiteY18" fmla="*/ 3547210 h 3743131"/>
                <a:gd name="connsiteX19" fmla="*/ 4009782 w 4569687"/>
                <a:gd name="connsiteY19" fmla="*/ 3581295 h 3743131"/>
                <a:gd name="connsiteX20" fmla="*/ 3782104 w 4569687"/>
                <a:gd name="connsiteY20" fmla="*/ 3650841 h 3743131"/>
                <a:gd name="connsiteX21" fmla="*/ 3494159 w 4569687"/>
                <a:gd name="connsiteY21" fmla="*/ 3531570 h 3743131"/>
                <a:gd name="connsiteX22" fmla="*/ 3452428 w 4569687"/>
                <a:gd name="connsiteY22" fmla="*/ 3480992 h 3743131"/>
                <a:gd name="connsiteX23" fmla="*/ 3441126 w 4569687"/>
                <a:gd name="connsiteY23" fmla="*/ 3501813 h 3743131"/>
                <a:gd name="connsiteX24" fmla="*/ 3103456 w 4569687"/>
                <a:gd name="connsiteY24" fmla="*/ 3681351 h 3743131"/>
                <a:gd name="connsiteX25" fmla="*/ 2815511 w 4569687"/>
                <a:gd name="connsiteY25" fmla="*/ 3562080 h 3743131"/>
                <a:gd name="connsiteX26" fmla="*/ 2772231 w 4569687"/>
                <a:gd name="connsiteY26" fmla="*/ 3509625 h 3743131"/>
                <a:gd name="connsiteX27" fmla="*/ 2697608 w 4569687"/>
                <a:gd name="connsiteY27" fmla="*/ 3571194 h 3743131"/>
                <a:gd name="connsiteX28" fmla="*/ 2162552 w 4569687"/>
                <a:gd name="connsiteY28" fmla="*/ 3734631 h 3743131"/>
                <a:gd name="connsiteX29" fmla="*/ 1334207 w 4569687"/>
                <a:gd name="connsiteY29" fmla="*/ 3340352 h 3743131"/>
                <a:gd name="connsiteX30" fmla="*/ 1046262 w 4569687"/>
                <a:gd name="connsiteY30" fmla="*/ 3459623 h 3743131"/>
                <a:gd name="connsiteX31" fmla="*/ 647319 w 4569687"/>
                <a:gd name="connsiteY31" fmla="*/ 3134475 h 3743131"/>
                <a:gd name="connsiteX32" fmla="*/ 642925 w 4569687"/>
                <a:gd name="connsiteY32" fmla="*/ 3090891 h 3743131"/>
                <a:gd name="connsiteX33" fmla="*/ 634894 w 4569687"/>
                <a:gd name="connsiteY33" fmla="*/ 3098188 h 3743131"/>
                <a:gd name="connsiteX34" fmla="*/ 407216 w 4569687"/>
                <a:gd name="connsiteY34" fmla="*/ 3167734 h 3743131"/>
                <a:gd name="connsiteX35" fmla="*/ 0 w 4569687"/>
                <a:gd name="connsiteY35" fmla="*/ 2760518 h 3743131"/>
                <a:gd name="connsiteX36" fmla="*/ 407216 w 4569687"/>
                <a:gd name="connsiteY36" fmla="*/ 2353302 h 3743131"/>
                <a:gd name="connsiteX37" fmla="*/ 489284 w 4569687"/>
                <a:gd name="connsiteY37" fmla="*/ 2361575 h 3743131"/>
                <a:gd name="connsiteX38" fmla="*/ 508084 w 4569687"/>
                <a:gd name="connsiteY38" fmla="*/ 2367411 h 3743131"/>
                <a:gd name="connsiteX39" fmla="*/ 503849 w 4569687"/>
                <a:gd name="connsiteY39" fmla="*/ 2325400 h 3743131"/>
                <a:gd name="connsiteX40" fmla="*/ 1121688 w 4569687"/>
                <a:gd name="connsiteY40" fmla="*/ 1707561 h 3743131"/>
                <a:gd name="connsiteX41" fmla="*/ 1246204 w 4569687"/>
                <a:gd name="connsiteY41" fmla="*/ 1720113 h 3743131"/>
                <a:gd name="connsiteX42" fmla="*/ 1284356 w 4569687"/>
                <a:gd name="connsiteY42" fmla="*/ 1731957 h 3743131"/>
                <a:gd name="connsiteX43" fmla="*/ 1305976 w 4569687"/>
                <a:gd name="connsiteY43" fmla="*/ 1705754 h 3743131"/>
                <a:gd name="connsiteX44" fmla="*/ 1742854 w 4569687"/>
                <a:gd name="connsiteY44" fmla="*/ 1524793 h 3743131"/>
                <a:gd name="connsiteX45" fmla="*/ 1760288 w 4569687"/>
                <a:gd name="connsiteY45" fmla="*/ 1526551 h 3743131"/>
                <a:gd name="connsiteX46" fmla="*/ 1748032 w 4569687"/>
                <a:gd name="connsiteY46" fmla="*/ 1487068 h 3743131"/>
                <a:gd name="connsiteX47" fmla="*/ 1742854 w 4569687"/>
                <a:gd name="connsiteY47" fmla="*/ 1435701 h 3743131"/>
                <a:gd name="connsiteX48" fmla="*/ 1946367 w 4569687"/>
                <a:gd name="connsiteY48" fmla="*/ 1185999 h 3743131"/>
                <a:gd name="connsiteX49" fmla="*/ 1956892 w 4569687"/>
                <a:gd name="connsiteY49" fmla="*/ 1184938 h 3743131"/>
                <a:gd name="connsiteX50" fmla="*/ 1963928 w 4569687"/>
                <a:gd name="connsiteY50" fmla="*/ 1115143 h 3743131"/>
                <a:gd name="connsiteX51" fmla="*/ 2450363 w 4569687"/>
                <a:gd name="connsiteY51" fmla="*/ 718687 h 3743131"/>
                <a:gd name="connsiteX52" fmla="*/ 2520904 w 4569687"/>
                <a:gd name="connsiteY52" fmla="*/ 725798 h 3743131"/>
                <a:gd name="connsiteX53" fmla="*/ 2611712 w 4569687"/>
                <a:gd name="connsiteY53" fmla="*/ 0 h 3743131"/>
                <a:gd name="connsiteX0" fmla="*/ 2611712 w 4569687"/>
                <a:gd name="connsiteY0" fmla="*/ 0 h 3741630"/>
                <a:gd name="connsiteX1" fmla="*/ 2927539 w 4569687"/>
                <a:gd name="connsiteY1" fmla="*/ 0 h 3741630"/>
                <a:gd name="connsiteX2" fmla="*/ 3010471 w 4569687"/>
                <a:gd name="connsiteY2" fmla="*/ 662843 h 3741630"/>
                <a:gd name="connsiteX3" fmla="*/ 3062414 w 4569687"/>
                <a:gd name="connsiteY3" fmla="*/ 672782 h 3741630"/>
                <a:gd name="connsiteX4" fmla="*/ 3375104 w 4569687"/>
                <a:gd name="connsiteY4" fmla="*/ 893768 h 3741630"/>
                <a:gd name="connsiteX5" fmla="*/ 3401966 w 4569687"/>
                <a:gd name="connsiteY5" fmla="*/ 943258 h 3741630"/>
                <a:gd name="connsiteX6" fmla="*/ 3444529 w 4569687"/>
                <a:gd name="connsiteY6" fmla="*/ 938967 h 3741630"/>
                <a:gd name="connsiteX7" fmla="*/ 3941882 w 4569687"/>
                <a:gd name="connsiteY7" fmla="*/ 1268635 h 3741630"/>
                <a:gd name="connsiteX8" fmla="*/ 3950232 w 4569687"/>
                <a:gd name="connsiteY8" fmla="*/ 1295533 h 3741630"/>
                <a:gd name="connsiteX9" fmla="*/ 3968452 w 4569687"/>
                <a:gd name="connsiteY9" fmla="*/ 1289878 h 3741630"/>
                <a:gd name="connsiteX10" fmla="*/ 4041773 w 4569687"/>
                <a:gd name="connsiteY10" fmla="*/ 1282486 h 3741630"/>
                <a:gd name="connsiteX11" fmla="*/ 4398197 w 4569687"/>
                <a:gd name="connsiteY11" fmla="*/ 1572980 h 3741630"/>
                <a:gd name="connsiteX12" fmla="*/ 4401113 w 4569687"/>
                <a:gd name="connsiteY12" fmla="*/ 1601912 h 3741630"/>
                <a:gd name="connsiteX13" fmla="*/ 4509768 w 4569687"/>
                <a:gd name="connsiteY13" fmla="*/ 1612865 h 3741630"/>
                <a:gd name="connsiteX14" fmla="*/ 4569687 w 4569687"/>
                <a:gd name="connsiteY14" fmla="*/ 1630661 h 3741630"/>
                <a:gd name="connsiteX15" fmla="*/ 4569687 w 4569687"/>
                <a:gd name="connsiteY15" fmla="*/ 3685776 h 3741630"/>
                <a:gd name="connsiteX16" fmla="*/ 4479175 w 4569687"/>
                <a:gd name="connsiteY16" fmla="*/ 3694900 h 3741630"/>
                <a:gd name="connsiteX17" fmla="*/ 4083674 w 4569687"/>
                <a:gd name="connsiteY17" fmla="*/ 3574092 h 3741630"/>
                <a:gd name="connsiteX18" fmla="*/ 4051094 w 4569687"/>
                <a:gd name="connsiteY18" fmla="*/ 3547210 h 3741630"/>
                <a:gd name="connsiteX19" fmla="*/ 4009782 w 4569687"/>
                <a:gd name="connsiteY19" fmla="*/ 3581295 h 3741630"/>
                <a:gd name="connsiteX20" fmla="*/ 3782104 w 4569687"/>
                <a:gd name="connsiteY20" fmla="*/ 3650841 h 3741630"/>
                <a:gd name="connsiteX21" fmla="*/ 3494159 w 4569687"/>
                <a:gd name="connsiteY21" fmla="*/ 3531570 h 3741630"/>
                <a:gd name="connsiteX22" fmla="*/ 3452428 w 4569687"/>
                <a:gd name="connsiteY22" fmla="*/ 3480992 h 3741630"/>
                <a:gd name="connsiteX23" fmla="*/ 3441126 w 4569687"/>
                <a:gd name="connsiteY23" fmla="*/ 3501813 h 3741630"/>
                <a:gd name="connsiteX24" fmla="*/ 3103456 w 4569687"/>
                <a:gd name="connsiteY24" fmla="*/ 3681351 h 3741630"/>
                <a:gd name="connsiteX25" fmla="*/ 2815511 w 4569687"/>
                <a:gd name="connsiteY25" fmla="*/ 3562080 h 3741630"/>
                <a:gd name="connsiteX26" fmla="*/ 2772231 w 4569687"/>
                <a:gd name="connsiteY26" fmla="*/ 3509625 h 3741630"/>
                <a:gd name="connsiteX27" fmla="*/ 2697608 w 4569687"/>
                <a:gd name="connsiteY27" fmla="*/ 3571194 h 3741630"/>
                <a:gd name="connsiteX28" fmla="*/ 2162552 w 4569687"/>
                <a:gd name="connsiteY28" fmla="*/ 3734631 h 3741630"/>
                <a:gd name="connsiteX29" fmla="*/ 1390478 w 4569687"/>
                <a:gd name="connsiteY29" fmla="*/ 3368488 h 3741630"/>
                <a:gd name="connsiteX30" fmla="*/ 1046262 w 4569687"/>
                <a:gd name="connsiteY30" fmla="*/ 3459623 h 3741630"/>
                <a:gd name="connsiteX31" fmla="*/ 647319 w 4569687"/>
                <a:gd name="connsiteY31" fmla="*/ 3134475 h 3741630"/>
                <a:gd name="connsiteX32" fmla="*/ 642925 w 4569687"/>
                <a:gd name="connsiteY32" fmla="*/ 3090891 h 3741630"/>
                <a:gd name="connsiteX33" fmla="*/ 634894 w 4569687"/>
                <a:gd name="connsiteY33" fmla="*/ 3098188 h 3741630"/>
                <a:gd name="connsiteX34" fmla="*/ 407216 w 4569687"/>
                <a:gd name="connsiteY34" fmla="*/ 3167734 h 3741630"/>
                <a:gd name="connsiteX35" fmla="*/ 0 w 4569687"/>
                <a:gd name="connsiteY35" fmla="*/ 2760518 h 3741630"/>
                <a:gd name="connsiteX36" fmla="*/ 407216 w 4569687"/>
                <a:gd name="connsiteY36" fmla="*/ 2353302 h 3741630"/>
                <a:gd name="connsiteX37" fmla="*/ 489284 w 4569687"/>
                <a:gd name="connsiteY37" fmla="*/ 2361575 h 3741630"/>
                <a:gd name="connsiteX38" fmla="*/ 508084 w 4569687"/>
                <a:gd name="connsiteY38" fmla="*/ 2367411 h 3741630"/>
                <a:gd name="connsiteX39" fmla="*/ 503849 w 4569687"/>
                <a:gd name="connsiteY39" fmla="*/ 2325400 h 3741630"/>
                <a:gd name="connsiteX40" fmla="*/ 1121688 w 4569687"/>
                <a:gd name="connsiteY40" fmla="*/ 1707561 h 3741630"/>
                <a:gd name="connsiteX41" fmla="*/ 1246204 w 4569687"/>
                <a:gd name="connsiteY41" fmla="*/ 1720113 h 3741630"/>
                <a:gd name="connsiteX42" fmla="*/ 1284356 w 4569687"/>
                <a:gd name="connsiteY42" fmla="*/ 1731957 h 3741630"/>
                <a:gd name="connsiteX43" fmla="*/ 1305976 w 4569687"/>
                <a:gd name="connsiteY43" fmla="*/ 1705754 h 3741630"/>
                <a:gd name="connsiteX44" fmla="*/ 1742854 w 4569687"/>
                <a:gd name="connsiteY44" fmla="*/ 1524793 h 3741630"/>
                <a:gd name="connsiteX45" fmla="*/ 1760288 w 4569687"/>
                <a:gd name="connsiteY45" fmla="*/ 1526551 h 3741630"/>
                <a:gd name="connsiteX46" fmla="*/ 1748032 w 4569687"/>
                <a:gd name="connsiteY46" fmla="*/ 1487068 h 3741630"/>
                <a:gd name="connsiteX47" fmla="*/ 1742854 w 4569687"/>
                <a:gd name="connsiteY47" fmla="*/ 1435701 h 3741630"/>
                <a:gd name="connsiteX48" fmla="*/ 1946367 w 4569687"/>
                <a:gd name="connsiteY48" fmla="*/ 1185999 h 3741630"/>
                <a:gd name="connsiteX49" fmla="*/ 1956892 w 4569687"/>
                <a:gd name="connsiteY49" fmla="*/ 1184938 h 3741630"/>
                <a:gd name="connsiteX50" fmla="*/ 1963928 w 4569687"/>
                <a:gd name="connsiteY50" fmla="*/ 1115143 h 3741630"/>
                <a:gd name="connsiteX51" fmla="*/ 2450363 w 4569687"/>
                <a:gd name="connsiteY51" fmla="*/ 718687 h 3741630"/>
                <a:gd name="connsiteX52" fmla="*/ 2520904 w 4569687"/>
                <a:gd name="connsiteY52" fmla="*/ 725798 h 3741630"/>
                <a:gd name="connsiteX53" fmla="*/ 2611712 w 4569687"/>
                <a:gd name="connsiteY53" fmla="*/ 0 h 3741630"/>
                <a:gd name="connsiteX0" fmla="*/ 2611712 w 4569687"/>
                <a:gd name="connsiteY0" fmla="*/ 0 h 3734730"/>
                <a:gd name="connsiteX1" fmla="*/ 2927539 w 4569687"/>
                <a:gd name="connsiteY1" fmla="*/ 0 h 3734730"/>
                <a:gd name="connsiteX2" fmla="*/ 3010471 w 4569687"/>
                <a:gd name="connsiteY2" fmla="*/ 662843 h 3734730"/>
                <a:gd name="connsiteX3" fmla="*/ 3062414 w 4569687"/>
                <a:gd name="connsiteY3" fmla="*/ 672782 h 3734730"/>
                <a:gd name="connsiteX4" fmla="*/ 3375104 w 4569687"/>
                <a:gd name="connsiteY4" fmla="*/ 893768 h 3734730"/>
                <a:gd name="connsiteX5" fmla="*/ 3401966 w 4569687"/>
                <a:gd name="connsiteY5" fmla="*/ 943258 h 3734730"/>
                <a:gd name="connsiteX6" fmla="*/ 3444529 w 4569687"/>
                <a:gd name="connsiteY6" fmla="*/ 938967 h 3734730"/>
                <a:gd name="connsiteX7" fmla="*/ 3941882 w 4569687"/>
                <a:gd name="connsiteY7" fmla="*/ 1268635 h 3734730"/>
                <a:gd name="connsiteX8" fmla="*/ 3950232 w 4569687"/>
                <a:gd name="connsiteY8" fmla="*/ 1295533 h 3734730"/>
                <a:gd name="connsiteX9" fmla="*/ 3968452 w 4569687"/>
                <a:gd name="connsiteY9" fmla="*/ 1289878 h 3734730"/>
                <a:gd name="connsiteX10" fmla="*/ 4041773 w 4569687"/>
                <a:gd name="connsiteY10" fmla="*/ 1282486 h 3734730"/>
                <a:gd name="connsiteX11" fmla="*/ 4398197 w 4569687"/>
                <a:gd name="connsiteY11" fmla="*/ 1572980 h 3734730"/>
                <a:gd name="connsiteX12" fmla="*/ 4401113 w 4569687"/>
                <a:gd name="connsiteY12" fmla="*/ 1601912 h 3734730"/>
                <a:gd name="connsiteX13" fmla="*/ 4509768 w 4569687"/>
                <a:gd name="connsiteY13" fmla="*/ 1612865 h 3734730"/>
                <a:gd name="connsiteX14" fmla="*/ 4569687 w 4569687"/>
                <a:gd name="connsiteY14" fmla="*/ 1630661 h 3734730"/>
                <a:gd name="connsiteX15" fmla="*/ 4569687 w 4569687"/>
                <a:gd name="connsiteY15" fmla="*/ 3685776 h 3734730"/>
                <a:gd name="connsiteX16" fmla="*/ 4479175 w 4569687"/>
                <a:gd name="connsiteY16" fmla="*/ 3694900 h 3734730"/>
                <a:gd name="connsiteX17" fmla="*/ 4083674 w 4569687"/>
                <a:gd name="connsiteY17" fmla="*/ 3574092 h 3734730"/>
                <a:gd name="connsiteX18" fmla="*/ 4051094 w 4569687"/>
                <a:gd name="connsiteY18" fmla="*/ 3547210 h 3734730"/>
                <a:gd name="connsiteX19" fmla="*/ 4009782 w 4569687"/>
                <a:gd name="connsiteY19" fmla="*/ 3581295 h 3734730"/>
                <a:gd name="connsiteX20" fmla="*/ 3782104 w 4569687"/>
                <a:gd name="connsiteY20" fmla="*/ 3650841 h 3734730"/>
                <a:gd name="connsiteX21" fmla="*/ 3494159 w 4569687"/>
                <a:gd name="connsiteY21" fmla="*/ 3531570 h 3734730"/>
                <a:gd name="connsiteX22" fmla="*/ 3452428 w 4569687"/>
                <a:gd name="connsiteY22" fmla="*/ 3480992 h 3734730"/>
                <a:gd name="connsiteX23" fmla="*/ 3441126 w 4569687"/>
                <a:gd name="connsiteY23" fmla="*/ 3501813 h 3734730"/>
                <a:gd name="connsiteX24" fmla="*/ 3103456 w 4569687"/>
                <a:gd name="connsiteY24" fmla="*/ 3681351 h 3734730"/>
                <a:gd name="connsiteX25" fmla="*/ 2815511 w 4569687"/>
                <a:gd name="connsiteY25" fmla="*/ 3562080 h 3734730"/>
                <a:gd name="connsiteX26" fmla="*/ 2772231 w 4569687"/>
                <a:gd name="connsiteY26" fmla="*/ 3509625 h 3734730"/>
                <a:gd name="connsiteX27" fmla="*/ 2697608 w 4569687"/>
                <a:gd name="connsiteY27" fmla="*/ 3571194 h 3734730"/>
                <a:gd name="connsiteX28" fmla="*/ 2162552 w 4569687"/>
                <a:gd name="connsiteY28" fmla="*/ 3734631 h 3734730"/>
                <a:gd name="connsiteX29" fmla="*/ 1390478 w 4569687"/>
                <a:gd name="connsiteY29" fmla="*/ 3368488 h 3734730"/>
                <a:gd name="connsiteX30" fmla="*/ 1046262 w 4569687"/>
                <a:gd name="connsiteY30" fmla="*/ 3459623 h 3734730"/>
                <a:gd name="connsiteX31" fmla="*/ 647319 w 4569687"/>
                <a:gd name="connsiteY31" fmla="*/ 3134475 h 3734730"/>
                <a:gd name="connsiteX32" fmla="*/ 642925 w 4569687"/>
                <a:gd name="connsiteY32" fmla="*/ 3090891 h 3734730"/>
                <a:gd name="connsiteX33" fmla="*/ 634894 w 4569687"/>
                <a:gd name="connsiteY33" fmla="*/ 3098188 h 3734730"/>
                <a:gd name="connsiteX34" fmla="*/ 407216 w 4569687"/>
                <a:gd name="connsiteY34" fmla="*/ 3167734 h 3734730"/>
                <a:gd name="connsiteX35" fmla="*/ 0 w 4569687"/>
                <a:gd name="connsiteY35" fmla="*/ 2760518 h 3734730"/>
                <a:gd name="connsiteX36" fmla="*/ 407216 w 4569687"/>
                <a:gd name="connsiteY36" fmla="*/ 2353302 h 3734730"/>
                <a:gd name="connsiteX37" fmla="*/ 489284 w 4569687"/>
                <a:gd name="connsiteY37" fmla="*/ 2361575 h 3734730"/>
                <a:gd name="connsiteX38" fmla="*/ 508084 w 4569687"/>
                <a:gd name="connsiteY38" fmla="*/ 2367411 h 3734730"/>
                <a:gd name="connsiteX39" fmla="*/ 503849 w 4569687"/>
                <a:gd name="connsiteY39" fmla="*/ 2325400 h 3734730"/>
                <a:gd name="connsiteX40" fmla="*/ 1121688 w 4569687"/>
                <a:gd name="connsiteY40" fmla="*/ 1707561 h 3734730"/>
                <a:gd name="connsiteX41" fmla="*/ 1246204 w 4569687"/>
                <a:gd name="connsiteY41" fmla="*/ 1720113 h 3734730"/>
                <a:gd name="connsiteX42" fmla="*/ 1284356 w 4569687"/>
                <a:gd name="connsiteY42" fmla="*/ 1731957 h 3734730"/>
                <a:gd name="connsiteX43" fmla="*/ 1305976 w 4569687"/>
                <a:gd name="connsiteY43" fmla="*/ 1705754 h 3734730"/>
                <a:gd name="connsiteX44" fmla="*/ 1742854 w 4569687"/>
                <a:gd name="connsiteY44" fmla="*/ 1524793 h 3734730"/>
                <a:gd name="connsiteX45" fmla="*/ 1760288 w 4569687"/>
                <a:gd name="connsiteY45" fmla="*/ 1526551 h 3734730"/>
                <a:gd name="connsiteX46" fmla="*/ 1748032 w 4569687"/>
                <a:gd name="connsiteY46" fmla="*/ 1487068 h 3734730"/>
                <a:gd name="connsiteX47" fmla="*/ 1742854 w 4569687"/>
                <a:gd name="connsiteY47" fmla="*/ 1435701 h 3734730"/>
                <a:gd name="connsiteX48" fmla="*/ 1946367 w 4569687"/>
                <a:gd name="connsiteY48" fmla="*/ 1185999 h 3734730"/>
                <a:gd name="connsiteX49" fmla="*/ 1956892 w 4569687"/>
                <a:gd name="connsiteY49" fmla="*/ 1184938 h 3734730"/>
                <a:gd name="connsiteX50" fmla="*/ 1963928 w 4569687"/>
                <a:gd name="connsiteY50" fmla="*/ 1115143 h 3734730"/>
                <a:gd name="connsiteX51" fmla="*/ 2450363 w 4569687"/>
                <a:gd name="connsiteY51" fmla="*/ 718687 h 3734730"/>
                <a:gd name="connsiteX52" fmla="*/ 2520904 w 4569687"/>
                <a:gd name="connsiteY52" fmla="*/ 725798 h 3734730"/>
                <a:gd name="connsiteX53" fmla="*/ 2611712 w 4569687"/>
                <a:gd name="connsiteY53" fmla="*/ 0 h 3734730"/>
                <a:gd name="connsiteX0" fmla="*/ 2611712 w 4569687"/>
                <a:gd name="connsiteY0" fmla="*/ 0 h 3734730"/>
                <a:gd name="connsiteX1" fmla="*/ 2927539 w 4569687"/>
                <a:gd name="connsiteY1" fmla="*/ 0 h 3734730"/>
                <a:gd name="connsiteX2" fmla="*/ 3010471 w 4569687"/>
                <a:gd name="connsiteY2" fmla="*/ 662843 h 3734730"/>
                <a:gd name="connsiteX3" fmla="*/ 3062414 w 4569687"/>
                <a:gd name="connsiteY3" fmla="*/ 672782 h 3734730"/>
                <a:gd name="connsiteX4" fmla="*/ 3375104 w 4569687"/>
                <a:gd name="connsiteY4" fmla="*/ 893768 h 3734730"/>
                <a:gd name="connsiteX5" fmla="*/ 3401966 w 4569687"/>
                <a:gd name="connsiteY5" fmla="*/ 943258 h 3734730"/>
                <a:gd name="connsiteX6" fmla="*/ 3444529 w 4569687"/>
                <a:gd name="connsiteY6" fmla="*/ 938967 h 3734730"/>
                <a:gd name="connsiteX7" fmla="*/ 3941882 w 4569687"/>
                <a:gd name="connsiteY7" fmla="*/ 1268635 h 3734730"/>
                <a:gd name="connsiteX8" fmla="*/ 3950232 w 4569687"/>
                <a:gd name="connsiteY8" fmla="*/ 1295533 h 3734730"/>
                <a:gd name="connsiteX9" fmla="*/ 3968452 w 4569687"/>
                <a:gd name="connsiteY9" fmla="*/ 1289878 h 3734730"/>
                <a:gd name="connsiteX10" fmla="*/ 4041773 w 4569687"/>
                <a:gd name="connsiteY10" fmla="*/ 1282486 h 3734730"/>
                <a:gd name="connsiteX11" fmla="*/ 4398197 w 4569687"/>
                <a:gd name="connsiteY11" fmla="*/ 1572980 h 3734730"/>
                <a:gd name="connsiteX12" fmla="*/ 4401113 w 4569687"/>
                <a:gd name="connsiteY12" fmla="*/ 1601912 h 3734730"/>
                <a:gd name="connsiteX13" fmla="*/ 4509768 w 4569687"/>
                <a:gd name="connsiteY13" fmla="*/ 1612865 h 3734730"/>
                <a:gd name="connsiteX14" fmla="*/ 4569687 w 4569687"/>
                <a:gd name="connsiteY14" fmla="*/ 1630661 h 3734730"/>
                <a:gd name="connsiteX15" fmla="*/ 4569687 w 4569687"/>
                <a:gd name="connsiteY15" fmla="*/ 3685776 h 3734730"/>
                <a:gd name="connsiteX16" fmla="*/ 4479175 w 4569687"/>
                <a:gd name="connsiteY16" fmla="*/ 3694900 h 3734730"/>
                <a:gd name="connsiteX17" fmla="*/ 4083674 w 4569687"/>
                <a:gd name="connsiteY17" fmla="*/ 3574092 h 3734730"/>
                <a:gd name="connsiteX18" fmla="*/ 4051094 w 4569687"/>
                <a:gd name="connsiteY18" fmla="*/ 3547210 h 3734730"/>
                <a:gd name="connsiteX19" fmla="*/ 4009782 w 4569687"/>
                <a:gd name="connsiteY19" fmla="*/ 3581295 h 3734730"/>
                <a:gd name="connsiteX20" fmla="*/ 3782104 w 4569687"/>
                <a:gd name="connsiteY20" fmla="*/ 3650841 h 3734730"/>
                <a:gd name="connsiteX21" fmla="*/ 3494159 w 4569687"/>
                <a:gd name="connsiteY21" fmla="*/ 3531570 h 3734730"/>
                <a:gd name="connsiteX22" fmla="*/ 3452428 w 4569687"/>
                <a:gd name="connsiteY22" fmla="*/ 3480992 h 3734730"/>
                <a:gd name="connsiteX23" fmla="*/ 3441126 w 4569687"/>
                <a:gd name="connsiteY23" fmla="*/ 3501813 h 3734730"/>
                <a:gd name="connsiteX24" fmla="*/ 3103456 w 4569687"/>
                <a:gd name="connsiteY24" fmla="*/ 3681351 h 3734730"/>
                <a:gd name="connsiteX25" fmla="*/ 2815511 w 4569687"/>
                <a:gd name="connsiteY25" fmla="*/ 3562080 h 3734730"/>
                <a:gd name="connsiteX26" fmla="*/ 2772231 w 4569687"/>
                <a:gd name="connsiteY26" fmla="*/ 3509625 h 3734730"/>
                <a:gd name="connsiteX27" fmla="*/ 2697608 w 4569687"/>
                <a:gd name="connsiteY27" fmla="*/ 3571194 h 3734730"/>
                <a:gd name="connsiteX28" fmla="*/ 2162552 w 4569687"/>
                <a:gd name="connsiteY28" fmla="*/ 3734631 h 3734730"/>
                <a:gd name="connsiteX29" fmla="*/ 1390478 w 4569687"/>
                <a:gd name="connsiteY29" fmla="*/ 3368488 h 3734730"/>
                <a:gd name="connsiteX30" fmla="*/ 1046262 w 4569687"/>
                <a:gd name="connsiteY30" fmla="*/ 3459623 h 3734730"/>
                <a:gd name="connsiteX31" fmla="*/ 647319 w 4569687"/>
                <a:gd name="connsiteY31" fmla="*/ 3134475 h 3734730"/>
                <a:gd name="connsiteX32" fmla="*/ 642925 w 4569687"/>
                <a:gd name="connsiteY32" fmla="*/ 3090891 h 3734730"/>
                <a:gd name="connsiteX33" fmla="*/ 634894 w 4569687"/>
                <a:gd name="connsiteY33" fmla="*/ 3098188 h 3734730"/>
                <a:gd name="connsiteX34" fmla="*/ 407216 w 4569687"/>
                <a:gd name="connsiteY34" fmla="*/ 3167734 h 3734730"/>
                <a:gd name="connsiteX35" fmla="*/ 0 w 4569687"/>
                <a:gd name="connsiteY35" fmla="*/ 2760518 h 3734730"/>
                <a:gd name="connsiteX36" fmla="*/ 407216 w 4569687"/>
                <a:gd name="connsiteY36" fmla="*/ 2353302 h 3734730"/>
                <a:gd name="connsiteX37" fmla="*/ 489284 w 4569687"/>
                <a:gd name="connsiteY37" fmla="*/ 2361575 h 3734730"/>
                <a:gd name="connsiteX38" fmla="*/ 508084 w 4569687"/>
                <a:gd name="connsiteY38" fmla="*/ 2367411 h 3734730"/>
                <a:gd name="connsiteX39" fmla="*/ 503849 w 4569687"/>
                <a:gd name="connsiteY39" fmla="*/ 2325400 h 3734730"/>
                <a:gd name="connsiteX40" fmla="*/ 1121688 w 4569687"/>
                <a:gd name="connsiteY40" fmla="*/ 1707561 h 3734730"/>
                <a:gd name="connsiteX41" fmla="*/ 1246204 w 4569687"/>
                <a:gd name="connsiteY41" fmla="*/ 1720113 h 3734730"/>
                <a:gd name="connsiteX42" fmla="*/ 1284356 w 4569687"/>
                <a:gd name="connsiteY42" fmla="*/ 1731957 h 3734730"/>
                <a:gd name="connsiteX43" fmla="*/ 1305976 w 4569687"/>
                <a:gd name="connsiteY43" fmla="*/ 1705754 h 3734730"/>
                <a:gd name="connsiteX44" fmla="*/ 1742854 w 4569687"/>
                <a:gd name="connsiteY44" fmla="*/ 1524793 h 3734730"/>
                <a:gd name="connsiteX45" fmla="*/ 1760288 w 4569687"/>
                <a:gd name="connsiteY45" fmla="*/ 1526551 h 3734730"/>
                <a:gd name="connsiteX46" fmla="*/ 1748032 w 4569687"/>
                <a:gd name="connsiteY46" fmla="*/ 1487068 h 3734730"/>
                <a:gd name="connsiteX47" fmla="*/ 1742854 w 4569687"/>
                <a:gd name="connsiteY47" fmla="*/ 1435701 h 3734730"/>
                <a:gd name="connsiteX48" fmla="*/ 1946367 w 4569687"/>
                <a:gd name="connsiteY48" fmla="*/ 1185999 h 3734730"/>
                <a:gd name="connsiteX49" fmla="*/ 1956892 w 4569687"/>
                <a:gd name="connsiteY49" fmla="*/ 1184938 h 3734730"/>
                <a:gd name="connsiteX50" fmla="*/ 1963928 w 4569687"/>
                <a:gd name="connsiteY50" fmla="*/ 1115143 h 3734730"/>
                <a:gd name="connsiteX51" fmla="*/ 2450363 w 4569687"/>
                <a:gd name="connsiteY51" fmla="*/ 718687 h 3734730"/>
                <a:gd name="connsiteX52" fmla="*/ 2520904 w 4569687"/>
                <a:gd name="connsiteY52" fmla="*/ 725798 h 3734730"/>
                <a:gd name="connsiteX53" fmla="*/ 2611712 w 4569687"/>
                <a:gd name="connsiteY53" fmla="*/ 0 h 3734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4569687" h="3734730">
                  <a:moveTo>
                    <a:pt x="2611712" y="0"/>
                  </a:moveTo>
                  <a:lnTo>
                    <a:pt x="2927539" y="0"/>
                  </a:lnTo>
                  <a:lnTo>
                    <a:pt x="3010471" y="662843"/>
                  </a:lnTo>
                  <a:lnTo>
                    <a:pt x="3062414" y="672782"/>
                  </a:lnTo>
                  <a:cubicBezTo>
                    <a:pt x="3191764" y="706062"/>
                    <a:pt x="3302353" y="786083"/>
                    <a:pt x="3375104" y="893768"/>
                  </a:cubicBezTo>
                  <a:lnTo>
                    <a:pt x="3401966" y="943258"/>
                  </a:lnTo>
                  <a:lnTo>
                    <a:pt x="3444529" y="938967"/>
                  </a:lnTo>
                  <a:cubicBezTo>
                    <a:pt x="3668109" y="938967"/>
                    <a:pt x="3859940" y="1074903"/>
                    <a:pt x="3941882" y="1268635"/>
                  </a:cubicBezTo>
                  <a:lnTo>
                    <a:pt x="3950232" y="1295533"/>
                  </a:lnTo>
                  <a:lnTo>
                    <a:pt x="3968452" y="1289878"/>
                  </a:lnTo>
                  <a:cubicBezTo>
                    <a:pt x="3992135" y="1285031"/>
                    <a:pt x="4016657" y="1282486"/>
                    <a:pt x="4041773" y="1282486"/>
                  </a:cubicBezTo>
                  <a:cubicBezTo>
                    <a:pt x="4217586" y="1282486"/>
                    <a:pt x="4364272" y="1407196"/>
                    <a:pt x="4398197" y="1572980"/>
                  </a:cubicBezTo>
                  <a:lnTo>
                    <a:pt x="4401113" y="1601912"/>
                  </a:lnTo>
                  <a:lnTo>
                    <a:pt x="4509768" y="1612865"/>
                  </a:lnTo>
                  <a:lnTo>
                    <a:pt x="4569687" y="1630661"/>
                  </a:lnTo>
                  <a:lnTo>
                    <a:pt x="4569687" y="3685776"/>
                  </a:lnTo>
                  <a:lnTo>
                    <a:pt x="4479175" y="3694900"/>
                  </a:lnTo>
                  <a:cubicBezTo>
                    <a:pt x="4332673" y="3694900"/>
                    <a:pt x="4196572" y="3650364"/>
                    <a:pt x="4083674" y="3574092"/>
                  </a:cubicBezTo>
                  <a:lnTo>
                    <a:pt x="4051094" y="3547210"/>
                  </a:lnTo>
                  <a:lnTo>
                    <a:pt x="4009782" y="3581295"/>
                  </a:lnTo>
                  <a:cubicBezTo>
                    <a:pt x="3944790" y="3625203"/>
                    <a:pt x="3866441" y="3650841"/>
                    <a:pt x="3782104" y="3650841"/>
                  </a:cubicBezTo>
                  <a:cubicBezTo>
                    <a:pt x="3669655" y="3650841"/>
                    <a:pt x="3567851" y="3605262"/>
                    <a:pt x="3494159" y="3531570"/>
                  </a:cubicBezTo>
                  <a:lnTo>
                    <a:pt x="3452428" y="3480992"/>
                  </a:lnTo>
                  <a:lnTo>
                    <a:pt x="3441126" y="3501813"/>
                  </a:lnTo>
                  <a:cubicBezTo>
                    <a:pt x="3367946" y="3610134"/>
                    <a:pt x="3244018" y="3681351"/>
                    <a:pt x="3103456" y="3681351"/>
                  </a:cubicBezTo>
                  <a:cubicBezTo>
                    <a:pt x="2991007" y="3681351"/>
                    <a:pt x="2889203" y="3635772"/>
                    <a:pt x="2815511" y="3562080"/>
                  </a:cubicBezTo>
                  <a:lnTo>
                    <a:pt x="2772231" y="3509625"/>
                  </a:lnTo>
                  <a:lnTo>
                    <a:pt x="2697608" y="3571194"/>
                  </a:lnTo>
                  <a:cubicBezTo>
                    <a:pt x="2544873" y="3674380"/>
                    <a:pt x="2382991" y="3737583"/>
                    <a:pt x="2162552" y="3734631"/>
                  </a:cubicBezTo>
                  <a:cubicBezTo>
                    <a:pt x="1740716" y="3728982"/>
                    <a:pt x="1534323" y="3547967"/>
                    <a:pt x="1390478" y="3368488"/>
                  </a:cubicBezTo>
                  <a:cubicBezTo>
                    <a:pt x="1316786" y="3442180"/>
                    <a:pt x="1170122" y="3498625"/>
                    <a:pt x="1046262" y="3459623"/>
                  </a:cubicBezTo>
                  <a:cubicBezTo>
                    <a:pt x="922402" y="3420621"/>
                    <a:pt x="685290" y="3320037"/>
                    <a:pt x="647319" y="3134475"/>
                  </a:cubicBezTo>
                  <a:lnTo>
                    <a:pt x="642925" y="3090891"/>
                  </a:lnTo>
                  <a:lnTo>
                    <a:pt x="634894" y="3098188"/>
                  </a:lnTo>
                  <a:cubicBezTo>
                    <a:pt x="569902" y="3142096"/>
                    <a:pt x="491553" y="3167734"/>
                    <a:pt x="407216" y="3167734"/>
                  </a:cubicBezTo>
                  <a:cubicBezTo>
                    <a:pt x="182317" y="3167734"/>
                    <a:pt x="0" y="2985417"/>
                    <a:pt x="0" y="2760518"/>
                  </a:cubicBezTo>
                  <a:cubicBezTo>
                    <a:pt x="0" y="2535619"/>
                    <a:pt x="182317" y="2353302"/>
                    <a:pt x="407216" y="2353302"/>
                  </a:cubicBezTo>
                  <a:cubicBezTo>
                    <a:pt x="435328" y="2353302"/>
                    <a:pt x="462775" y="2356151"/>
                    <a:pt x="489284" y="2361575"/>
                  </a:cubicBezTo>
                  <a:lnTo>
                    <a:pt x="508084" y="2367411"/>
                  </a:lnTo>
                  <a:lnTo>
                    <a:pt x="503849" y="2325400"/>
                  </a:lnTo>
                  <a:cubicBezTo>
                    <a:pt x="503849" y="1984177"/>
                    <a:pt x="780465" y="1707561"/>
                    <a:pt x="1121688" y="1707561"/>
                  </a:cubicBezTo>
                  <a:cubicBezTo>
                    <a:pt x="1164341" y="1707561"/>
                    <a:pt x="1205984" y="1711883"/>
                    <a:pt x="1246204" y="1720113"/>
                  </a:cubicBezTo>
                  <a:lnTo>
                    <a:pt x="1284356" y="1731957"/>
                  </a:lnTo>
                  <a:lnTo>
                    <a:pt x="1305976" y="1705754"/>
                  </a:lnTo>
                  <a:cubicBezTo>
                    <a:pt x="1417783" y="1593947"/>
                    <a:pt x="1572242" y="1524793"/>
                    <a:pt x="1742854" y="1524793"/>
                  </a:cubicBezTo>
                  <a:lnTo>
                    <a:pt x="1760288" y="1526551"/>
                  </a:lnTo>
                  <a:lnTo>
                    <a:pt x="1748032" y="1487068"/>
                  </a:lnTo>
                  <a:cubicBezTo>
                    <a:pt x="1744637" y="1470476"/>
                    <a:pt x="1742854" y="1453297"/>
                    <a:pt x="1742854" y="1435701"/>
                  </a:cubicBezTo>
                  <a:cubicBezTo>
                    <a:pt x="1742854" y="1312531"/>
                    <a:pt x="1830222" y="1209766"/>
                    <a:pt x="1946367" y="1185999"/>
                  </a:cubicBezTo>
                  <a:lnTo>
                    <a:pt x="1956892" y="1184938"/>
                  </a:lnTo>
                  <a:lnTo>
                    <a:pt x="1963928" y="1115143"/>
                  </a:lnTo>
                  <a:cubicBezTo>
                    <a:pt x="2010227" y="888886"/>
                    <a:pt x="2210419" y="718687"/>
                    <a:pt x="2450363" y="718687"/>
                  </a:cubicBezTo>
                  <a:lnTo>
                    <a:pt x="2520904" y="725798"/>
                  </a:lnTo>
                  <a:lnTo>
                    <a:pt x="2611712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D0429EA9-A20D-4800-80F6-48970138B795}"/>
                </a:ext>
              </a:extLst>
            </p:cNvPr>
            <p:cNvGrpSpPr/>
            <p:nvPr userDrawn="1"/>
          </p:nvGrpSpPr>
          <p:grpSpPr>
            <a:xfrm>
              <a:off x="6992136" y="387072"/>
              <a:ext cx="704897" cy="1355021"/>
              <a:chOff x="5304862" y="-789923"/>
              <a:chExt cx="645890" cy="1241591"/>
            </a:xfrm>
          </p:grpSpPr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4817FF4C-CE41-4E26-9FB9-CB745F3234F3}"/>
                  </a:ext>
                </a:extLst>
              </p:cNvPr>
              <p:cNvGrpSpPr/>
              <p:nvPr userDrawn="1"/>
            </p:nvGrpSpPr>
            <p:grpSpPr>
              <a:xfrm>
                <a:off x="5377232" y="-789923"/>
                <a:ext cx="495969" cy="1052585"/>
                <a:chOff x="5868144" y="-857099"/>
                <a:chExt cx="495969" cy="1052585"/>
              </a:xfrm>
            </p:grpSpPr>
            <p:sp>
              <p:nvSpPr>
                <p:cNvPr id="16" name="이등변 삼각형 49">
                  <a:extLst>
                    <a:ext uri="{FF2B5EF4-FFF2-40B4-BE49-F238E27FC236}">
                      <a16:creationId xmlns:a16="http://schemas.microsoft.com/office/drawing/2014/main" id="{688B8353-32F5-4D6E-81D9-D597B60FA9D3}"/>
                    </a:ext>
                  </a:extLst>
                </p:cNvPr>
                <p:cNvSpPr/>
                <p:nvPr userDrawn="1"/>
              </p:nvSpPr>
              <p:spPr>
                <a:xfrm>
                  <a:off x="5868144" y="-853769"/>
                  <a:ext cx="495969" cy="1049255"/>
                </a:xfrm>
                <a:custGeom>
                  <a:avLst/>
                  <a:gdLst>
                    <a:gd name="connsiteX0" fmla="*/ 0 w 311344"/>
                    <a:gd name="connsiteY0" fmla="*/ 1049255 h 1049255"/>
                    <a:gd name="connsiteX1" fmla="*/ 155672 w 311344"/>
                    <a:gd name="connsiteY1" fmla="*/ 0 h 1049255"/>
                    <a:gd name="connsiteX2" fmla="*/ 311344 w 311344"/>
                    <a:gd name="connsiteY2" fmla="*/ 1049255 h 1049255"/>
                    <a:gd name="connsiteX3" fmla="*/ 0 w 311344"/>
                    <a:gd name="connsiteY3" fmla="*/ 1049255 h 1049255"/>
                    <a:gd name="connsiteX0" fmla="*/ 45684 w 357028"/>
                    <a:gd name="connsiteY0" fmla="*/ 1049255 h 1049255"/>
                    <a:gd name="connsiteX1" fmla="*/ 201356 w 357028"/>
                    <a:gd name="connsiteY1" fmla="*/ 0 h 1049255"/>
                    <a:gd name="connsiteX2" fmla="*/ 357028 w 357028"/>
                    <a:gd name="connsiteY2" fmla="*/ 1049255 h 1049255"/>
                    <a:gd name="connsiteX3" fmla="*/ 45684 w 357028"/>
                    <a:gd name="connsiteY3" fmla="*/ 1049255 h 1049255"/>
                    <a:gd name="connsiteX0" fmla="*/ 45684 w 416158"/>
                    <a:gd name="connsiteY0" fmla="*/ 1049255 h 1049255"/>
                    <a:gd name="connsiteX1" fmla="*/ 201356 w 416158"/>
                    <a:gd name="connsiteY1" fmla="*/ 0 h 1049255"/>
                    <a:gd name="connsiteX2" fmla="*/ 357028 w 416158"/>
                    <a:gd name="connsiteY2" fmla="*/ 1049255 h 1049255"/>
                    <a:gd name="connsiteX3" fmla="*/ 45684 w 416158"/>
                    <a:gd name="connsiteY3" fmla="*/ 1049255 h 1049255"/>
                    <a:gd name="connsiteX0" fmla="*/ 87161 w 457635"/>
                    <a:gd name="connsiteY0" fmla="*/ 1049255 h 1049255"/>
                    <a:gd name="connsiteX1" fmla="*/ 242833 w 457635"/>
                    <a:gd name="connsiteY1" fmla="*/ 0 h 1049255"/>
                    <a:gd name="connsiteX2" fmla="*/ 398505 w 457635"/>
                    <a:gd name="connsiteY2" fmla="*/ 1049255 h 1049255"/>
                    <a:gd name="connsiteX3" fmla="*/ 87161 w 457635"/>
                    <a:gd name="connsiteY3" fmla="*/ 1049255 h 1049255"/>
                    <a:gd name="connsiteX0" fmla="*/ 87161 w 500627"/>
                    <a:gd name="connsiteY0" fmla="*/ 1049255 h 1049255"/>
                    <a:gd name="connsiteX1" fmla="*/ 242833 w 500627"/>
                    <a:gd name="connsiteY1" fmla="*/ 0 h 1049255"/>
                    <a:gd name="connsiteX2" fmla="*/ 398505 w 500627"/>
                    <a:gd name="connsiteY2" fmla="*/ 1049255 h 1049255"/>
                    <a:gd name="connsiteX3" fmla="*/ 87161 w 500627"/>
                    <a:gd name="connsiteY3" fmla="*/ 1049255 h 1049255"/>
                    <a:gd name="connsiteX0" fmla="*/ 91187 w 504653"/>
                    <a:gd name="connsiteY0" fmla="*/ 1049255 h 1049255"/>
                    <a:gd name="connsiteX1" fmla="*/ 246859 w 504653"/>
                    <a:gd name="connsiteY1" fmla="*/ 0 h 1049255"/>
                    <a:gd name="connsiteX2" fmla="*/ 402531 w 504653"/>
                    <a:gd name="connsiteY2" fmla="*/ 1049255 h 1049255"/>
                    <a:gd name="connsiteX3" fmla="*/ 91187 w 504653"/>
                    <a:gd name="connsiteY3" fmla="*/ 1049255 h 1049255"/>
                    <a:gd name="connsiteX0" fmla="*/ 91187 w 500775"/>
                    <a:gd name="connsiteY0" fmla="*/ 1049255 h 1049255"/>
                    <a:gd name="connsiteX1" fmla="*/ 246859 w 500775"/>
                    <a:gd name="connsiteY1" fmla="*/ 0 h 1049255"/>
                    <a:gd name="connsiteX2" fmla="*/ 402531 w 500775"/>
                    <a:gd name="connsiteY2" fmla="*/ 1049255 h 1049255"/>
                    <a:gd name="connsiteX3" fmla="*/ 91187 w 500775"/>
                    <a:gd name="connsiteY3" fmla="*/ 1049255 h 1049255"/>
                    <a:gd name="connsiteX0" fmla="*/ 91187 w 484758"/>
                    <a:gd name="connsiteY0" fmla="*/ 1049255 h 1049255"/>
                    <a:gd name="connsiteX1" fmla="*/ 246859 w 484758"/>
                    <a:gd name="connsiteY1" fmla="*/ 0 h 1049255"/>
                    <a:gd name="connsiteX2" fmla="*/ 402531 w 484758"/>
                    <a:gd name="connsiteY2" fmla="*/ 1049255 h 1049255"/>
                    <a:gd name="connsiteX3" fmla="*/ 91187 w 484758"/>
                    <a:gd name="connsiteY3" fmla="*/ 1049255 h 1049255"/>
                    <a:gd name="connsiteX0" fmla="*/ 91187 w 488692"/>
                    <a:gd name="connsiteY0" fmla="*/ 1049255 h 1049255"/>
                    <a:gd name="connsiteX1" fmla="*/ 246859 w 488692"/>
                    <a:gd name="connsiteY1" fmla="*/ 0 h 1049255"/>
                    <a:gd name="connsiteX2" fmla="*/ 402531 w 488692"/>
                    <a:gd name="connsiteY2" fmla="*/ 1049255 h 1049255"/>
                    <a:gd name="connsiteX3" fmla="*/ 91187 w 488692"/>
                    <a:gd name="connsiteY3" fmla="*/ 1049255 h 1049255"/>
                    <a:gd name="connsiteX0" fmla="*/ 91187 w 492707"/>
                    <a:gd name="connsiteY0" fmla="*/ 1049255 h 1049255"/>
                    <a:gd name="connsiteX1" fmla="*/ 246859 w 492707"/>
                    <a:gd name="connsiteY1" fmla="*/ 0 h 1049255"/>
                    <a:gd name="connsiteX2" fmla="*/ 402531 w 492707"/>
                    <a:gd name="connsiteY2" fmla="*/ 1049255 h 1049255"/>
                    <a:gd name="connsiteX3" fmla="*/ 91187 w 492707"/>
                    <a:gd name="connsiteY3" fmla="*/ 1049255 h 1049255"/>
                    <a:gd name="connsiteX0" fmla="*/ 95257 w 496777"/>
                    <a:gd name="connsiteY0" fmla="*/ 1049255 h 1049255"/>
                    <a:gd name="connsiteX1" fmla="*/ 250929 w 496777"/>
                    <a:gd name="connsiteY1" fmla="*/ 0 h 1049255"/>
                    <a:gd name="connsiteX2" fmla="*/ 406601 w 496777"/>
                    <a:gd name="connsiteY2" fmla="*/ 1049255 h 1049255"/>
                    <a:gd name="connsiteX3" fmla="*/ 95257 w 496777"/>
                    <a:gd name="connsiteY3" fmla="*/ 1049255 h 1049255"/>
                    <a:gd name="connsiteX0" fmla="*/ 95257 w 485293"/>
                    <a:gd name="connsiteY0" fmla="*/ 1049255 h 1049255"/>
                    <a:gd name="connsiteX1" fmla="*/ 250929 w 485293"/>
                    <a:gd name="connsiteY1" fmla="*/ 0 h 1049255"/>
                    <a:gd name="connsiteX2" fmla="*/ 406601 w 485293"/>
                    <a:gd name="connsiteY2" fmla="*/ 1049255 h 1049255"/>
                    <a:gd name="connsiteX3" fmla="*/ 95257 w 485293"/>
                    <a:gd name="connsiteY3" fmla="*/ 1049255 h 1049255"/>
                    <a:gd name="connsiteX0" fmla="*/ 95257 w 494828"/>
                    <a:gd name="connsiteY0" fmla="*/ 1049255 h 1049255"/>
                    <a:gd name="connsiteX1" fmla="*/ 250929 w 494828"/>
                    <a:gd name="connsiteY1" fmla="*/ 0 h 1049255"/>
                    <a:gd name="connsiteX2" fmla="*/ 406601 w 494828"/>
                    <a:gd name="connsiteY2" fmla="*/ 1049255 h 1049255"/>
                    <a:gd name="connsiteX3" fmla="*/ 95257 w 494828"/>
                    <a:gd name="connsiteY3" fmla="*/ 1049255 h 1049255"/>
                    <a:gd name="connsiteX0" fmla="*/ 95257 w 493814"/>
                    <a:gd name="connsiteY0" fmla="*/ 1049255 h 1049255"/>
                    <a:gd name="connsiteX1" fmla="*/ 250929 w 493814"/>
                    <a:gd name="connsiteY1" fmla="*/ 0 h 1049255"/>
                    <a:gd name="connsiteX2" fmla="*/ 406601 w 493814"/>
                    <a:gd name="connsiteY2" fmla="*/ 1049255 h 1049255"/>
                    <a:gd name="connsiteX3" fmla="*/ 95257 w 493814"/>
                    <a:gd name="connsiteY3" fmla="*/ 1049255 h 1049255"/>
                    <a:gd name="connsiteX0" fmla="*/ 95257 w 496864"/>
                    <a:gd name="connsiteY0" fmla="*/ 1049255 h 1049255"/>
                    <a:gd name="connsiteX1" fmla="*/ 250929 w 496864"/>
                    <a:gd name="connsiteY1" fmla="*/ 0 h 1049255"/>
                    <a:gd name="connsiteX2" fmla="*/ 406601 w 496864"/>
                    <a:gd name="connsiteY2" fmla="*/ 1049255 h 1049255"/>
                    <a:gd name="connsiteX3" fmla="*/ 95257 w 496864"/>
                    <a:gd name="connsiteY3" fmla="*/ 1049255 h 1049255"/>
                    <a:gd name="connsiteX0" fmla="*/ 95257 w 497887"/>
                    <a:gd name="connsiteY0" fmla="*/ 1049255 h 1049255"/>
                    <a:gd name="connsiteX1" fmla="*/ 250929 w 497887"/>
                    <a:gd name="connsiteY1" fmla="*/ 0 h 1049255"/>
                    <a:gd name="connsiteX2" fmla="*/ 406601 w 497887"/>
                    <a:gd name="connsiteY2" fmla="*/ 1049255 h 1049255"/>
                    <a:gd name="connsiteX3" fmla="*/ 95257 w 497887"/>
                    <a:gd name="connsiteY3" fmla="*/ 1049255 h 1049255"/>
                    <a:gd name="connsiteX0" fmla="*/ 95257 w 495969"/>
                    <a:gd name="connsiteY0" fmla="*/ 1049255 h 1049255"/>
                    <a:gd name="connsiteX1" fmla="*/ 250929 w 495969"/>
                    <a:gd name="connsiteY1" fmla="*/ 0 h 1049255"/>
                    <a:gd name="connsiteX2" fmla="*/ 406601 w 495969"/>
                    <a:gd name="connsiteY2" fmla="*/ 1049255 h 1049255"/>
                    <a:gd name="connsiteX3" fmla="*/ 95257 w 495969"/>
                    <a:gd name="connsiteY3" fmla="*/ 1049255 h 10492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95969" h="1049255">
                      <a:moveTo>
                        <a:pt x="95257" y="1049255"/>
                      </a:moveTo>
                      <a:cubicBezTo>
                        <a:pt x="6676" y="723357"/>
                        <a:pt x="-121664" y="317947"/>
                        <a:pt x="250929" y="0"/>
                      </a:cubicBezTo>
                      <a:cubicBezTo>
                        <a:pt x="612920" y="328549"/>
                        <a:pt x="489882" y="781667"/>
                        <a:pt x="406601" y="1049255"/>
                      </a:cubicBezTo>
                      <a:lnTo>
                        <a:pt x="95257" y="1049255"/>
                      </a:ln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7" name="자유형: 도형 16">
                  <a:extLst>
                    <a:ext uri="{FF2B5EF4-FFF2-40B4-BE49-F238E27FC236}">
                      <a16:creationId xmlns:a16="http://schemas.microsoft.com/office/drawing/2014/main" id="{155478D4-44EA-48AE-860F-E368AD673D03}"/>
                    </a:ext>
                  </a:extLst>
                </p:cNvPr>
                <p:cNvSpPr/>
                <p:nvPr userDrawn="1"/>
              </p:nvSpPr>
              <p:spPr>
                <a:xfrm>
                  <a:off x="5939427" y="102551"/>
                  <a:ext cx="364003" cy="92935"/>
                </a:xfrm>
                <a:custGeom>
                  <a:avLst/>
                  <a:gdLst>
                    <a:gd name="connsiteX0" fmla="*/ 0 w 364003"/>
                    <a:gd name="connsiteY0" fmla="*/ 0 h 92935"/>
                    <a:gd name="connsiteX1" fmla="*/ 364003 w 364003"/>
                    <a:gd name="connsiteY1" fmla="*/ 0 h 92935"/>
                    <a:gd name="connsiteX2" fmla="*/ 336518 w 364003"/>
                    <a:gd name="connsiteY2" fmla="*/ 92935 h 92935"/>
                    <a:gd name="connsiteX3" fmla="*/ 25174 w 364003"/>
                    <a:gd name="connsiteY3" fmla="*/ 92935 h 929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4003" h="92935">
                      <a:moveTo>
                        <a:pt x="0" y="0"/>
                      </a:moveTo>
                      <a:lnTo>
                        <a:pt x="364003" y="0"/>
                      </a:lnTo>
                      <a:lnTo>
                        <a:pt x="336518" y="92935"/>
                      </a:lnTo>
                      <a:lnTo>
                        <a:pt x="25174" y="92935"/>
                      </a:lnTo>
                      <a:close/>
                    </a:path>
                  </a:pathLst>
                </a:cu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" name="자유형: 도형 17">
                  <a:extLst>
                    <a:ext uri="{FF2B5EF4-FFF2-40B4-BE49-F238E27FC236}">
                      <a16:creationId xmlns:a16="http://schemas.microsoft.com/office/drawing/2014/main" id="{1861CCC0-CB32-42D2-947D-1907817DDDAE}"/>
                    </a:ext>
                  </a:extLst>
                </p:cNvPr>
                <p:cNvSpPr/>
                <p:nvPr userDrawn="1"/>
              </p:nvSpPr>
              <p:spPr>
                <a:xfrm>
                  <a:off x="5893989" y="-857099"/>
                  <a:ext cx="444279" cy="350537"/>
                </a:xfrm>
                <a:custGeom>
                  <a:avLst/>
                  <a:gdLst>
                    <a:gd name="connsiteX0" fmla="*/ 227272 w 444279"/>
                    <a:gd name="connsiteY0" fmla="*/ 0 h 350537"/>
                    <a:gd name="connsiteX1" fmla="*/ 440556 w 444279"/>
                    <a:gd name="connsiteY1" fmla="*/ 335046 h 350537"/>
                    <a:gd name="connsiteX2" fmla="*/ 444279 w 444279"/>
                    <a:gd name="connsiteY2" fmla="*/ 350537 h 350537"/>
                    <a:gd name="connsiteX3" fmla="*/ 0 w 444279"/>
                    <a:gd name="connsiteY3" fmla="*/ 350537 h 350537"/>
                    <a:gd name="connsiteX4" fmla="*/ 8223 w 444279"/>
                    <a:gd name="connsiteY4" fmla="*/ 318604 h 350537"/>
                    <a:gd name="connsiteX5" fmla="*/ 227272 w 444279"/>
                    <a:gd name="connsiteY5" fmla="*/ 0 h 3505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44279" h="350537">
                      <a:moveTo>
                        <a:pt x="227272" y="0"/>
                      </a:moveTo>
                      <a:cubicBezTo>
                        <a:pt x="340394" y="102672"/>
                        <a:pt x="406151" y="217508"/>
                        <a:pt x="440556" y="335046"/>
                      </a:cubicBezTo>
                      <a:lnTo>
                        <a:pt x="444279" y="350537"/>
                      </a:lnTo>
                      <a:lnTo>
                        <a:pt x="0" y="350537"/>
                      </a:lnTo>
                      <a:lnTo>
                        <a:pt x="8223" y="318604"/>
                      </a:lnTo>
                      <a:cubicBezTo>
                        <a:pt x="43321" y="207258"/>
                        <a:pt x="110837" y="99358"/>
                        <a:pt x="22727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E3ED5D5D-DC92-4BF6-B431-CE8E43382FD0}"/>
                  </a:ext>
                </a:extLst>
              </p:cNvPr>
              <p:cNvSpPr/>
              <p:nvPr userDrawn="1"/>
            </p:nvSpPr>
            <p:spPr>
              <a:xfrm>
                <a:off x="5535216" y="-351600"/>
                <a:ext cx="180000" cy="18000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57F372C6-9816-462E-83F5-DFD56E8AF164}"/>
                  </a:ext>
                </a:extLst>
              </p:cNvPr>
              <p:cNvSpPr/>
              <p:nvPr userDrawn="1"/>
            </p:nvSpPr>
            <p:spPr>
              <a:xfrm flipH="1">
                <a:off x="5614416" y="6445"/>
                <a:ext cx="21600" cy="4320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자유형: 도형 13">
                <a:extLst>
                  <a:ext uri="{FF2B5EF4-FFF2-40B4-BE49-F238E27FC236}">
                    <a16:creationId xmlns:a16="http://schemas.microsoft.com/office/drawing/2014/main" id="{F07321F0-763D-431A-87E5-1BD5F333CAE1}"/>
                  </a:ext>
                </a:extLst>
              </p:cNvPr>
              <p:cNvSpPr/>
              <p:nvPr userDrawn="1"/>
            </p:nvSpPr>
            <p:spPr>
              <a:xfrm>
                <a:off x="5304862" y="-1556"/>
                <a:ext cx="143653" cy="453224"/>
              </a:xfrm>
              <a:custGeom>
                <a:avLst/>
                <a:gdLst>
                  <a:gd name="connsiteX0" fmla="*/ 71561 w 116619"/>
                  <a:gd name="connsiteY0" fmla="*/ 0 h 453224"/>
                  <a:gd name="connsiteX1" fmla="*/ 116619 w 116619"/>
                  <a:gd name="connsiteY1" fmla="*/ 145774 h 453224"/>
                  <a:gd name="connsiteX2" fmla="*/ 0 w 116619"/>
                  <a:gd name="connsiteY2" fmla="*/ 453224 h 453224"/>
                  <a:gd name="connsiteX3" fmla="*/ 71561 w 116619"/>
                  <a:gd name="connsiteY3" fmla="*/ 0 h 453224"/>
                  <a:gd name="connsiteX0" fmla="*/ 78782 w 123840"/>
                  <a:gd name="connsiteY0" fmla="*/ 0 h 453224"/>
                  <a:gd name="connsiteX1" fmla="*/ 123840 w 123840"/>
                  <a:gd name="connsiteY1" fmla="*/ 145774 h 453224"/>
                  <a:gd name="connsiteX2" fmla="*/ 7221 w 123840"/>
                  <a:gd name="connsiteY2" fmla="*/ 453224 h 453224"/>
                  <a:gd name="connsiteX3" fmla="*/ 78782 w 123840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5845 w 140903"/>
                  <a:gd name="connsiteY0" fmla="*/ 0 h 453224"/>
                  <a:gd name="connsiteX1" fmla="*/ 140903 w 140903"/>
                  <a:gd name="connsiteY1" fmla="*/ 145774 h 453224"/>
                  <a:gd name="connsiteX2" fmla="*/ 24284 w 140903"/>
                  <a:gd name="connsiteY2" fmla="*/ 453224 h 453224"/>
                  <a:gd name="connsiteX3" fmla="*/ 95845 w 140903"/>
                  <a:gd name="connsiteY3" fmla="*/ 0 h 453224"/>
                  <a:gd name="connsiteX0" fmla="*/ 98595 w 143653"/>
                  <a:gd name="connsiteY0" fmla="*/ 0 h 453224"/>
                  <a:gd name="connsiteX1" fmla="*/ 143653 w 143653"/>
                  <a:gd name="connsiteY1" fmla="*/ 145774 h 453224"/>
                  <a:gd name="connsiteX2" fmla="*/ 27034 w 143653"/>
                  <a:gd name="connsiteY2" fmla="*/ 453224 h 453224"/>
                  <a:gd name="connsiteX3" fmla="*/ 98595 w 143653"/>
                  <a:gd name="connsiteY3" fmla="*/ 0 h 453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3653" h="453224">
                    <a:moveTo>
                      <a:pt x="98595" y="0"/>
                    </a:moveTo>
                    <a:lnTo>
                      <a:pt x="143653" y="145774"/>
                    </a:lnTo>
                    <a:cubicBezTo>
                      <a:pt x="38518" y="232356"/>
                      <a:pt x="50005" y="387847"/>
                      <a:pt x="27034" y="453224"/>
                    </a:cubicBezTo>
                    <a:cubicBezTo>
                      <a:pt x="5831" y="365759"/>
                      <a:pt x="-47179" y="100716"/>
                      <a:pt x="98595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자유형: 도형 14">
                <a:extLst>
                  <a:ext uri="{FF2B5EF4-FFF2-40B4-BE49-F238E27FC236}">
                    <a16:creationId xmlns:a16="http://schemas.microsoft.com/office/drawing/2014/main" id="{D39A1E25-A8B6-4EE4-8AC8-D262A0C0D580}"/>
                  </a:ext>
                </a:extLst>
              </p:cNvPr>
              <p:cNvSpPr/>
              <p:nvPr userDrawn="1"/>
            </p:nvSpPr>
            <p:spPr>
              <a:xfrm flipH="1">
                <a:off x="5807099" y="-1556"/>
                <a:ext cx="143653" cy="453224"/>
              </a:xfrm>
              <a:custGeom>
                <a:avLst/>
                <a:gdLst>
                  <a:gd name="connsiteX0" fmla="*/ 71561 w 116619"/>
                  <a:gd name="connsiteY0" fmla="*/ 0 h 453224"/>
                  <a:gd name="connsiteX1" fmla="*/ 116619 w 116619"/>
                  <a:gd name="connsiteY1" fmla="*/ 145774 h 453224"/>
                  <a:gd name="connsiteX2" fmla="*/ 0 w 116619"/>
                  <a:gd name="connsiteY2" fmla="*/ 453224 h 453224"/>
                  <a:gd name="connsiteX3" fmla="*/ 71561 w 116619"/>
                  <a:gd name="connsiteY3" fmla="*/ 0 h 453224"/>
                  <a:gd name="connsiteX0" fmla="*/ 78782 w 123840"/>
                  <a:gd name="connsiteY0" fmla="*/ 0 h 453224"/>
                  <a:gd name="connsiteX1" fmla="*/ 123840 w 123840"/>
                  <a:gd name="connsiteY1" fmla="*/ 145774 h 453224"/>
                  <a:gd name="connsiteX2" fmla="*/ 7221 w 123840"/>
                  <a:gd name="connsiteY2" fmla="*/ 453224 h 453224"/>
                  <a:gd name="connsiteX3" fmla="*/ 78782 w 123840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5845 w 140903"/>
                  <a:gd name="connsiteY0" fmla="*/ 0 h 453224"/>
                  <a:gd name="connsiteX1" fmla="*/ 140903 w 140903"/>
                  <a:gd name="connsiteY1" fmla="*/ 145774 h 453224"/>
                  <a:gd name="connsiteX2" fmla="*/ 24284 w 140903"/>
                  <a:gd name="connsiteY2" fmla="*/ 453224 h 453224"/>
                  <a:gd name="connsiteX3" fmla="*/ 95845 w 140903"/>
                  <a:gd name="connsiteY3" fmla="*/ 0 h 453224"/>
                  <a:gd name="connsiteX0" fmla="*/ 98595 w 143653"/>
                  <a:gd name="connsiteY0" fmla="*/ 0 h 453224"/>
                  <a:gd name="connsiteX1" fmla="*/ 143653 w 143653"/>
                  <a:gd name="connsiteY1" fmla="*/ 145774 h 453224"/>
                  <a:gd name="connsiteX2" fmla="*/ 27034 w 143653"/>
                  <a:gd name="connsiteY2" fmla="*/ 453224 h 453224"/>
                  <a:gd name="connsiteX3" fmla="*/ 98595 w 143653"/>
                  <a:gd name="connsiteY3" fmla="*/ 0 h 453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3653" h="453224">
                    <a:moveTo>
                      <a:pt x="98595" y="0"/>
                    </a:moveTo>
                    <a:lnTo>
                      <a:pt x="143653" y="145774"/>
                    </a:lnTo>
                    <a:cubicBezTo>
                      <a:pt x="38518" y="232356"/>
                      <a:pt x="50005" y="387847"/>
                      <a:pt x="27034" y="453224"/>
                    </a:cubicBezTo>
                    <a:cubicBezTo>
                      <a:pt x="5831" y="365759"/>
                      <a:pt x="-47179" y="100716"/>
                      <a:pt x="98595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29044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sic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2987824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67544" y="411510"/>
            <a:ext cx="2303282" cy="136815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1779662"/>
            <a:ext cx="2303282" cy="50405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C5AC382A-C3B5-4BE0-B805-8F9094AFD7DC}"/>
              </a:ext>
            </a:extLst>
          </p:cNvPr>
          <p:cNvGrpSpPr/>
          <p:nvPr userDrawn="1"/>
        </p:nvGrpSpPr>
        <p:grpSpPr>
          <a:xfrm>
            <a:off x="0" y="2571749"/>
            <a:ext cx="2984923" cy="2571751"/>
            <a:chOff x="0" y="2571749"/>
            <a:chExt cx="2984923" cy="2571751"/>
          </a:xfrm>
        </p:grpSpPr>
        <p:grpSp>
          <p:nvGrpSpPr>
            <p:cNvPr id="6" name="Group 5"/>
            <p:cNvGrpSpPr/>
            <p:nvPr userDrawn="1"/>
          </p:nvGrpSpPr>
          <p:grpSpPr>
            <a:xfrm>
              <a:off x="0" y="4032469"/>
              <a:ext cx="2984923" cy="1111031"/>
              <a:chOff x="0" y="4032469"/>
              <a:chExt cx="2984923" cy="1111031"/>
            </a:xfrm>
          </p:grpSpPr>
          <p:sp>
            <p:nvSpPr>
              <p:cNvPr id="2" name="Rectangle 1"/>
              <p:cNvSpPr/>
              <p:nvPr userDrawn="1"/>
            </p:nvSpPr>
            <p:spPr>
              <a:xfrm>
                <a:off x="2527176" y="4443958"/>
                <a:ext cx="457200" cy="69954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" name="Oval 2"/>
              <p:cNvSpPr/>
              <p:nvPr userDrawn="1"/>
            </p:nvSpPr>
            <p:spPr>
              <a:xfrm>
                <a:off x="2128455" y="4032469"/>
                <a:ext cx="856468" cy="85646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" name="Rectangle 7"/>
              <p:cNvSpPr/>
              <p:nvPr userDrawn="1"/>
            </p:nvSpPr>
            <p:spPr>
              <a:xfrm>
                <a:off x="0" y="4363963"/>
                <a:ext cx="449249" cy="77953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" name="Oval 8"/>
              <p:cNvSpPr/>
              <p:nvPr userDrawn="1"/>
            </p:nvSpPr>
            <p:spPr>
              <a:xfrm>
                <a:off x="0" y="4117025"/>
                <a:ext cx="457200" cy="4572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6" name="자유형: 도형 25">
              <a:extLst>
                <a:ext uri="{FF2B5EF4-FFF2-40B4-BE49-F238E27FC236}">
                  <a16:creationId xmlns:a16="http://schemas.microsoft.com/office/drawing/2014/main" id="{A909D931-338B-4F68-B73A-DDF2CA17DD12}"/>
                </a:ext>
              </a:extLst>
            </p:cNvPr>
            <p:cNvSpPr/>
            <p:nvPr userDrawn="1"/>
          </p:nvSpPr>
          <p:spPr>
            <a:xfrm>
              <a:off x="0" y="3170955"/>
              <a:ext cx="2544134" cy="1972545"/>
            </a:xfrm>
            <a:custGeom>
              <a:avLst/>
              <a:gdLst>
                <a:gd name="connsiteX0" fmla="*/ 1395974 w 2544134"/>
                <a:gd name="connsiteY0" fmla="*/ 0 h 1972545"/>
                <a:gd name="connsiteX1" fmla="*/ 1581175 w 2544134"/>
                <a:gd name="connsiteY1" fmla="*/ 0 h 1972545"/>
                <a:gd name="connsiteX2" fmla="*/ 1629807 w 2544134"/>
                <a:gd name="connsiteY2" fmla="*/ 388693 h 1972545"/>
                <a:gd name="connsiteX3" fmla="*/ 1660266 w 2544134"/>
                <a:gd name="connsiteY3" fmla="*/ 394521 h 1972545"/>
                <a:gd name="connsiteX4" fmla="*/ 1843628 w 2544134"/>
                <a:gd name="connsiteY4" fmla="*/ 524107 h 1972545"/>
                <a:gd name="connsiteX5" fmla="*/ 1859380 w 2544134"/>
                <a:gd name="connsiteY5" fmla="*/ 553128 h 1972545"/>
                <a:gd name="connsiteX6" fmla="*/ 1884339 w 2544134"/>
                <a:gd name="connsiteY6" fmla="*/ 550612 h 1972545"/>
                <a:gd name="connsiteX7" fmla="*/ 2175988 w 2544134"/>
                <a:gd name="connsiteY7" fmla="*/ 743930 h 1972545"/>
                <a:gd name="connsiteX8" fmla="*/ 2180885 w 2544134"/>
                <a:gd name="connsiteY8" fmla="*/ 759703 h 1972545"/>
                <a:gd name="connsiteX9" fmla="*/ 2191569 w 2544134"/>
                <a:gd name="connsiteY9" fmla="*/ 756387 h 1972545"/>
                <a:gd name="connsiteX10" fmla="*/ 2234564 w 2544134"/>
                <a:gd name="connsiteY10" fmla="*/ 752052 h 1972545"/>
                <a:gd name="connsiteX11" fmla="*/ 2443572 w 2544134"/>
                <a:gd name="connsiteY11" fmla="*/ 922399 h 1972545"/>
                <a:gd name="connsiteX12" fmla="*/ 2445282 w 2544134"/>
                <a:gd name="connsiteY12" fmla="*/ 939364 h 1972545"/>
                <a:gd name="connsiteX13" fmla="*/ 2508998 w 2544134"/>
                <a:gd name="connsiteY13" fmla="*/ 945787 h 1972545"/>
                <a:gd name="connsiteX14" fmla="*/ 2544134 w 2544134"/>
                <a:gd name="connsiteY14" fmla="*/ 956223 h 1972545"/>
                <a:gd name="connsiteX15" fmla="*/ 2544134 w 2544134"/>
                <a:gd name="connsiteY15" fmla="*/ 1972545 h 1972545"/>
                <a:gd name="connsiteX16" fmla="*/ 354884 w 2544134"/>
                <a:gd name="connsiteY16" fmla="*/ 1972545 h 1972545"/>
                <a:gd name="connsiteX17" fmla="*/ 342134 w 2544134"/>
                <a:gd name="connsiteY17" fmla="*/ 1965625 h 1972545"/>
                <a:gd name="connsiteX18" fmla="*/ 244050 w 2544134"/>
                <a:gd name="connsiteY18" fmla="*/ 1838062 h 1972545"/>
                <a:gd name="connsiteX19" fmla="*/ 241474 w 2544134"/>
                <a:gd name="connsiteY19" fmla="*/ 1812505 h 1972545"/>
                <a:gd name="connsiteX20" fmla="*/ 236764 w 2544134"/>
                <a:gd name="connsiteY20" fmla="*/ 1816784 h 1972545"/>
                <a:gd name="connsiteX21" fmla="*/ 103253 w 2544134"/>
                <a:gd name="connsiteY21" fmla="*/ 1857566 h 1972545"/>
                <a:gd name="connsiteX22" fmla="*/ 10304 w 2544134"/>
                <a:gd name="connsiteY22" fmla="*/ 1838801 h 1972545"/>
                <a:gd name="connsiteX23" fmla="*/ 0 w 2544134"/>
                <a:gd name="connsiteY23" fmla="*/ 1833208 h 1972545"/>
                <a:gd name="connsiteX24" fmla="*/ 0 w 2544134"/>
                <a:gd name="connsiteY24" fmla="*/ 1404340 h 1972545"/>
                <a:gd name="connsiteX25" fmla="*/ 10304 w 2544134"/>
                <a:gd name="connsiteY25" fmla="*/ 1398747 h 1972545"/>
                <a:gd name="connsiteX26" fmla="*/ 103253 w 2544134"/>
                <a:gd name="connsiteY26" fmla="*/ 1379981 h 1972545"/>
                <a:gd name="connsiteX27" fmla="*/ 151378 w 2544134"/>
                <a:gd name="connsiteY27" fmla="*/ 1384832 h 1972545"/>
                <a:gd name="connsiteX28" fmla="*/ 162402 w 2544134"/>
                <a:gd name="connsiteY28" fmla="*/ 1388255 h 1972545"/>
                <a:gd name="connsiteX29" fmla="*/ 159919 w 2544134"/>
                <a:gd name="connsiteY29" fmla="*/ 1363619 h 1972545"/>
                <a:gd name="connsiteX30" fmla="*/ 522221 w 2544134"/>
                <a:gd name="connsiteY30" fmla="*/ 1001317 h 1972545"/>
                <a:gd name="connsiteX31" fmla="*/ 595237 w 2544134"/>
                <a:gd name="connsiteY31" fmla="*/ 1008678 h 1972545"/>
                <a:gd name="connsiteX32" fmla="*/ 617610 w 2544134"/>
                <a:gd name="connsiteY32" fmla="*/ 1015623 h 1972545"/>
                <a:gd name="connsiteX33" fmla="*/ 630288 w 2544134"/>
                <a:gd name="connsiteY33" fmla="*/ 1000258 h 1972545"/>
                <a:gd name="connsiteX34" fmla="*/ 886474 w 2544134"/>
                <a:gd name="connsiteY34" fmla="*/ 894142 h 1972545"/>
                <a:gd name="connsiteX35" fmla="*/ 896697 w 2544134"/>
                <a:gd name="connsiteY35" fmla="*/ 895173 h 1972545"/>
                <a:gd name="connsiteX36" fmla="*/ 889510 w 2544134"/>
                <a:gd name="connsiteY36" fmla="*/ 872020 h 1972545"/>
                <a:gd name="connsiteX37" fmla="*/ 886474 w 2544134"/>
                <a:gd name="connsiteY37" fmla="*/ 841898 h 1972545"/>
                <a:gd name="connsiteX38" fmla="*/ 1005814 w 2544134"/>
                <a:gd name="connsiteY38" fmla="*/ 695472 h 1972545"/>
                <a:gd name="connsiteX39" fmla="*/ 1011986 w 2544134"/>
                <a:gd name="connsiteY39" fmla="*/ 694850 h 1972545"/>
                <a:gd name="connsiteX40" fmla="*/ 1016112 w 2544134"/>
                <a:gd name="connsiteY40" fmla="*/ 653922 h 1972545"/>
                <a:gd name="connsiteX41" fmla="*/ 1301359 w 2544134"/>
                <a:gd name="connsiteY41" fmla="*/ 421440 h 1972545"/>
                <a:gd name="connsiteX42" fmla="*/ 1342724 w 2544134"/>
                <a:gd name="connsiteY42" fmla="*/ 425610 h 197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44134" h="1972545">
                  <a:moveTo>
                    <a:pt x="1395974" y="0"/>
                  </a:moveTo>
                  <a:lnTo>
                    <a:pt x="1581175" y="0"/>
                  </a:lnTo>
                  <a:lnTo>
                    <a:pt x="1629807" y="388693"/>
                  </a:lnTo>
                  <a:lnTo>
                    <a:pt x="1660266" y="394521"/>
                  </a:lnTo>
                  <a:cubicBezTo>
                    <a:pt x="1736117" y="414036"/>
                    <a:pt x="1800967" y="460961"/>
                    <a:pt x="1843628" y="524107"/>
                  </a:cubicBezTo>
                  <a:lnTo>
                    <a:pt x="1859380" y="553128"/>
                  </a:lnTo>
                  <a:lnTo>
                    <a:pt x="1884339" y="550612"/>
                  </a:lnTo>
                  <a:cubicBezTo>
                    <a:pt x="2015447" y="550612"/>
                    <a:pt x="2127937" y="630325"/>
                    <a:pt x="2175988" y="743930"/>
                  </a:cubicBezTo>
                  <a:lnTo>
                    <a:pt x="2180885" y="759703"/>
                  </a:lnTo>
                  <a:lnTo>
                    <a:pt x="2191569" y="756387"/>
                  </a:lnTo>
                  <a:cubicBezTo>
                    <a:pt x="2205457" y="753545"/>
                    <a:pt x="2219836" y="752052"/>
                    <a:pt x="2234564" y="752052"/>
                  </a:cubicBezTo>
                  <a:cubicBezTo>
                    <a:pt x="2337661" y="752052"/>
                    <a:pt x="2423678" y="825183"/>
                    <a:pt x="2443572" y="922399"/>
                  </a:cubicBezTo>
                  <a:lnTo>
                    <a:pt x="2445282" y="939364"/>
                  </a:lnTo>
                  <a:lnTo>
                    <a:pt x="2508998" y="945787"/>
                  </a:lnTo>
                  <a:lnTo>
                    <a:pt x="2544134" y="956223"/>
                  </a:lnTo>
                  <a:lnTo>
                    <a:pt x="2544134" y="1972545"/>
                  </a:lnTo>
                  <a:lnTo>
                    <a:pt x="354884" y="1972545"/>
                  </a:lnTo>
                  <a:lnTo>
                    <a:pt x="342134" y="1965625"/>
                  </a:lnTo>
                  <a:cubicBezTo>
                    <a:pt x="295511" y="1934418"/>
                    <a:pt x="255183" y="1892469"/>
                    <a:pt x="244050" y="1838062"/>
                  </a:cubicBezTo>
                  <a:lnTo>
                    <a:pt x="241474" y="1812505"/>
                  </a:lnTo>
                  <a:lnTo>
                    <a:pt x="236764" y="1816784"/>
                  </a:lnTo>
                  <a:cubicBezTo>
                    <a:pt x="198653" y="1842531"/>
                    <a:pt x="152709" y="1857566"/>
                    <a:pt x="103253" y="1857566"/>
                  </a:cubicBezTo>
                  <a:cubicBezTo>
                    <a:pt x="70283" y="1857566"/>
                    <a:pt x="38873" y="1850884"/>
                    <a:pt x="10304" y="1838801"/>
                  </a:cubicBezTo>
                  <a:lnTo>
                    <a:pt x="0" y="1833208"/>
                  </a:lnTo>
                  <a:lnTo>
                    <a:pt x="0" y="1404340"/>
                  </a:lnTo>
                  <a:lnTo>
                    <a:pt x="10304" y="1398747"/>
                  </a:lnTo>
                  <a:cubicBezTo>
                    <a:pt x="38873" y="1386663"/>
                    <a:pt x="70283" y="1379981"/>
                    <a:pt x="103253" y="1379981"/>
                  </a:cubicBezTo>
                  <a:cubicBezTo>
                    <a:pt x="119738" y="1379981"/>
                    <a:pt x="135833" y="1381652"/>
                    <a:pt x="151378" y="1384832"/>
                  </a:cubicBezTo>
                  <a:lnTo>
                    <a:pt x="162402" y="1388255"/>
                  </a:lnTo>
                  <a:lnTo>
                    <a:pt x="159919" y="1363619"/>
                  </a:lnTo>
                  <a:cubicBezTo>
                    <a:pt x="159919" y="1163525"/>
                    <a:pt x="322127" y="1001317"/>
                    <a:pt x="522221" y="1001317"/>
                  </a:cubicBezTo>
                  <a:cubicBezTo>
                    <a:pt x="547233" y="1001317"/>
                    <a:pt x="571652" y="1003852"/>
                    <a:pt x="595237" y="1008678"/>
                  </a:cubicBezTo>
                  <a:lnTo>
                    <a:pt x="617610" y="1015623"/>
                  </a:lnTo>
                  <a:lnTo>
                    <a:pt x="630288" y="1000258"/>
                  </a:lnTo>
                  <a:cubicBezTo>
                    <a:pt x="695852" y="934694"/>
                    <a:pt x="786427" y="894142"/>
                    <a:pt x="886474" y="894142"/>
                  </a:cubicBezTo>
                  <a:lnTo>
                    <a:pt x="896697" y="895173"/>
                  </a:lnTo>
                  <a:lnTo>
                    <a:pt x="889510" y="872020"/>
                  </a:lnTo>
                  <a:cubicBezTo>
                    <a:pt x="887519" y="862290"/>
                    <a:pt x="886474" y="852216"/>
                    <a:pt x="886474" y="841898"/>
                  </a:cubicBezTo>
                  <a:cubicBezTo>
                    <a:pt x="886474" y="769671"/>
                    <a:pt x="937707" y="709409"/>
                    <a:pt x="1005814" y="695472"/>
                  </a:cubicBezTo>
                  <a:lnTo>
                    <a:pt x="1011986" y="694850"/>
                  </a:lnTo>
                  <a:lnTo>
                    <a:pt x="1016112" y="653922"/>
                  </a:lnTo>
                  <a:cubicBezTo>
                    <a:pt x="1043262" y="521245"/>
                    <a:pt x="1160655" y="421440"/>
                    <a:pt x="1301359" y="421440"/>
                  </a:cubicBezTo>
                  <a:lnTo>
                    <a:pt x="1342724" y="42561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835AEBDB-6E77-465B-802B-2411CB9307EC}"/>
                </a:ext>
              </a:extLst>
            </p:cNvPr>
            <p:cNvGrpSpPr/>
            <p:nvPr userDrawn="1"/>
          </p:nvGrpSpPr>
          <p:grpSpPr>
            <a:xfrm>
              <a:off x="1278074" y="2571749"/>
              <a:ext cx="413353" cy="794587"/>
              <a:chOff x="5304862" y="-789923"/>
              <a:chExt cx="645890" cy="1241591"/>
            </a:xfrm>
          </p:grpSpPr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5E76A47E-F7A7-4DA1-9B8C-D7B1A60D5D71}"/>
                  </a:ext>
                </a:extLst>
              </p:cNvPr>
              <p:cNvGrpSpPr/>
              <p:nvPr userDrawn="1"/>
            </p:nvGrpSpPr>
            <p:grpSpPr>
              <a:xfrm>
                <a:off x="5377232" y="-789923"/>
                <a:ext cx="495969" cy="1052585"/>
                <a:chOff x="5868144" y="-857099"/>
                <a:chExt cx="495969" cy="1052585"/>
              </a:xfrm>
            </p:grpSpPr>
            <p:sp>
              <p:nvSpPr>
                <p:cNvPr id="21" name="이등변 삼각형 49">
                  <a:extLst>
                    <a:ext uri="{FF2B5EF4-FFF2-40B4-BE49-F238E27FC236}">
                      <a16:creationId xmlns:a16="http://schemas.microsoft.com/office/drawing/2014/main" id="{67190486-51A1-4AB6-8B4F-B570F9832336}"/>
                    </a:ext>
                  </a:extLst>
                </p:cNvPr>
                <p:cNvSpPr/>
                <p:nvPr userDrawn="1"/>
              </p:nvSpPr>
              <p:spPr>
                <a:xfrm>
                  <a:off x="5868144" y="-853769"/>
                  <a:ext cx="495969" cy="1049255"/>
                </a:xfrm>
                <a:custGeom>
                  <a:avLst/>
                  <a:gdLst>
                    <a:gd name="connsiteX0" fmla="*/ 0 w 311344"/>
                    <a:gd name="connsiteY0" fmla="*/ 1049255 h 1049255"/>
                    <a:gd name="connsiteX1" fmla="*/ 155672 w 311344"/>
                    <a:gd name="connsiteY1" fmla="*/ 0 h 1049255"/>
                    <a:gd name="connsiteX2" fmla="*/ 311344 w 311344"/>
                    <a:gd name="connsiteY2" fmla="*/ 1049255 h 1049255"/>
                    <a:gd name="connsiteX3" fmla="*/ 0 w 311344"/>
                    <a:gd name="connsiteY3" fmla="*/ 1049255 h 1049255"/>
                    <a:gd name="connsiteX0" fmla="*/ 45684 w 357028"/>
                    <a:gd name="connsiteY0" fmla="*/ 1049255 h 1049255"/>
                    <a:gd name="connsiteX1" fmla="*/ 201356 w 357028"/>
                    <a:gd name="connsiteY1" fmla="*/ 0 h 1049255"/>
                    <a:gd name="connsiteX2" fmla="*/ 357028 w 357028"/>
                    <a:gd name="connsiteY2" fmla="*/ 1049255 h 1049255"/>
                    <a:gd name="connsiteX3" fmla="*/ 45684 w 357028"/>
                    <a:gd name="connsiteY3" fmla="*/ 1049255 h 1049255"/>
                    <a:gd name="connsiteX0" fmla="*/ 45684 w 416158"/>
                    <a:gd name="connsiteY0" fmla="*/ 1049255 h 1049255"/>
                    <a:gd name="connsiteX1" fmla="*/ 201356 w 416158"/>
                    <a:gd name="connsiteY1" fmla="*/ 0 h 1049255"/>
                    <a:gd name="connsiteX2" fmla="*/ 357028 w 416158"/>
                    <a:gd name="connsiteY2" fmla="*/ 1049255 h 1049255"/>
                    <a:gd name="connsiteX3" fmla="*/ 45684 w 416158"/>
                    <a:gd name="connsiteY3" fmla="*/ 1049255 h 1049255"/>
                    <a:gd name="connsiteX0" fmla="*/ 87161 w 457635"/>
                    <a:gd name="connsiteY0" fmla="*/ 1049255 h 1049255"/>
                    <a:gd name="connsiteX1" fmla="*/ 242833 w 457635"/>
                    <a:gd name="connsiteY1" fmla="*/ 0 h 1049255"/>
                    <a:gd name="connsiteX2" fmla="*/ 398505 w 457635"/>
                    <a:gd name="connsiteY2" fmla="*/ 1049255 h 1049255"/>
                    <a:gd name="connsiteX3" fmla="*/ 87161 w 457635"/>
                    <a:gd name="connsiteY3" fmla="*/ 1049255 h 1049255"/>
                    <a:gd name="connsiteX0" fmla="*/ 87161 w 500627"/>
                    <a:gd name="connsiteY0" fmla="*/ 1049255 h 1049255"/>
                    <a:gd name="connsiteX1" fmla="*/ 242833 w 500627"/>
                    <a:gd name="connsiteY1" fmla="*/ 0 h 1049255"/>
                    <a:gd name="connsiteX2" fmla="*/ 398505 w 500627"/>
                    <a:gd name="connsiteY2" fmla="*/ 1049255 h 1049255"/>
                    <a:gd name="connsiteX3" fmla="*/ 87161 w 500627"/>
                    <a:gd name="connsiteY3" fmla="*/ 1049255 h 1049255"/>
                    <a:gd name="connsiteX0" fmla="*/ 91187 w 504653"/>
                    <a:gd name="connsiteY0" fmla="*/ 1049255 h 1049255"/>
                    <a:gd name="connsiteX1" fmla="*/ 246859 w 504653"/>
                    <a:gd name="connsiteY1" fmla="*/ 0 h 1049255"/>
                    <a:gd name="connsiteX2" fmla="*/ 402531 w 504653"/>
                    <a:gd name="connsiteY2" fmla="*/ 1049255 h 1049255"/>
                    <a:gd name="connsiteX3" fmla="*/ 91187 w 504653"/>
                    <a:gd name="connsiteY3" fmla="*/ 1049255 h 1049255"/>
                    <a:gd name="connsiteX0" fmla="*/ 91187 w 500775"/>
                    <a:gd name="connsiteY0" fmla="*/ 1049255 h 1049255"/>
                    <a:gd name="connsiteX1" fmla="*/ 246859 w 500775"/>
                    <a:gd name="connsiteY1" fmla="*/ 0 h 1049255"/>
                    <a:gd name="connsiteX2" fmla="*/ 402531 w 500775"/>
                    <a:gd name="connsiteY2" fmla="*/ 1049255 h 1049255"/>
                    <a:gd name="connsiteX3" fmla="*/ 91187 w 500775"/>
                    <a:gd name="connsiteY3" fmla="*/ 1049255 h 1049255"/>
                    <a:gd name="connsiteX0" fmla="*/ 91187 w 484758"/>
                    <a:gd name="connsiteY0" fmla="*/ 1049255 h 1049255"/>
                    <a:gd name="connsiteX1" fmla="*/ 246859 w 484758"/>
                    <a:gd name="connsiteY1" fmla="*/ 0 h 1049255"/>
                    <a:gd name="connsiteX2" fmla="*/ 402531 w 484758"/>
                    <a:gd name="connsiteY2" fmla="*/ 1049255 h 1049255"/>
                    <a:gd name="connsiteX3" fmla="*/ 91187 w 484758"/>
                    <a:gd name="connsiteY3" fmla="*/ 1049255 h 1049255"/>
                    <a:gd name="connsiteX0" fmla="*/ 91187 w 488692"/>
                    <a:gd name="connsiteY0" fmla="*/ 1049255 h 1049255"/>
                    <a:gd name="connsiteX1" fmla="*/ 246859 w 488692"/>
                    <a:gd name="connsiteY1" fmla="*/ 0 h 1049255"/>
                    <a:gd name="connsiteX2" fmla="*/ 402531 w 488692"/>
                    <a:gd name="connsiteY2" fmla="*/ 1049255 h 1049255"/>
                    <a:gd name="connsiteX3" fmla="*/ 91187 w 488692"/>
                    <a:gd name="connsiteY3" fmla="*/ 1049255 h 1049255"/>
                    <a:gd name="connsiteX0" fmla="*/ 91187 w 492707"/>
                    <a:gd name="connsiteY0" fmla="*/ 1049255 h 1049255"/>
                    <a:gd name="connsiteX1" fmla="*/ 246859 w 492707"/>
                    <a:gd name="connsiteY1" fmla="*/ 0 h 1049255"/>
                    <a:gd name="connsiteX2" fmla="*/ 402531 w 492707"/>
                    <a:gd name="connsiteY2" fmla="*/ 1049255 h 1049255"/>
                    <a:gd name="connsiteX3" fmla="*/ 91187 w 492707"/>
                    <a:gd name="connsiteY3" fmla="*/ 1049255 h 1049255"/>
                    <a:gd name="connsiteX0" fmla="*/ 95257 w 496777"/>
                    <a:gd name="connsiteY0" fmla="*/ 1049255 h 1049255"/>
                    <a:gd name="connsiteX1" fmla="*/ 250929 w 496777"/>
                    <a:gd name="connsiteY1" fmla="*/ 0 h 1049255"/>
                    <a:gd name="connsiteX2" fmla="*/ 406601 w 496777"/>
                    <a:gd name="connsiteY2" fmla="*/ 1049255 h 1049255"/>
                    <a:gd name="connsiteX3" fmla="*/ 95257 w 496777"/>
                    <a:gd name="connsiteY3" fmla="*/ 1049255 h 1049255"/>
                    <a:gd name="connsiteX0" fmla="*/ 95257 w 485293"/>
                    <a:gd name="connsiteY0" fmla="*/ 1049255 h 1049255"/>
                    <a:gd name="connsiteX1" fmla="*/ 250929 w 485293"/>
                    <a:gd name="connsiteY1" fmla="*/ 0 h 1049255"/>
                    <a:gd name="connsiteX2" fmla="*/ 406601 w 485293"/>
                    <a:gd name="connsiteY2" fmla="*/ 1049255 h 1049255"/>
                    <a:gd name="connsiteX3" fmla="*/ 95257 w 485293"/>
                    <a:gd name="connsiteY3" fmla="*/ 1049255 h 1049255"/>
                    <a:gd name="connsiteX0" fmla="*/ 95257 w 494828"/>
                    <a:gd name="connsiteY0" fmla="*/ 1049255 h 1049255"/>
                    <a:gd name="connsiteX1" fmla="*/ 250929 w 494828"/>
                    <a:gd name="connsiteY1" fmla="*/ 0 h 1049255"/>
                    <a:gd name="connsiteX2" fmla="*/ 406601 w 494828"/>
                    <a:gd name="connsiteY2" fmla="*/ 1049255 h 1049255"/>
                    <a:gd name="connsiteX3" fmla="*/ 95257 w 494828"/>
                    <a:gd name="connsiteY3" fmla="*/ 1049255 h 1049255"/>
                    <a:gd name="connsiteX0" fmla="*/ 95257 w 493814"/>
                    <a:gd name="connsiteY0" fmla="*/ 1049255 h 1049255"/>
                    <a:gd name="connsiteX1" fmla="*/ 250929 w 493814"/>
                    <a:gd name="connsiteY1" fmla="*/ 0 h 1049255"/>
                    <a:gd name="connsiteX2" fmla="*/ 406601 w 493814"/>
                    <a:gd name="connsiteY2" fmla="*/ 1049255 h 1049255"/>
                    <a:gd name="connsiteX3" fmla="*/ 95257 w 493814"/>
                    <a:gd name="connsiteY3" fmla="*/ 1049255 h 1049255"/>
                    <a:gd name="connsiteX0" fmla="*/ 95257 w 496864"/>
                    <a:gd name="connsiteY0" fmla="*/ 1049255 h 1049255"/>
                    <a:gd name="connsiteX1" fmla="*/ 250929 w 496864"/>
                    <a:gd name="connsiteY1" fmla="*/ 0 h 1049255"/>
                    <a:gd name="connsiteX2" fmla="*/ 406601 w 496864"/>
                    <a:gd name="connsiteY2" fmla="*/ 1049255 h 1049255"/>
                    <a:gd name="connsiteX3" fmla="*/ 95257 w 496864"/>
                    <a:gd name="connsiteY3" fmla="*/ 1049255 h 1049255"/>
                    <a:gd name="connsiteX0" fmla="*/ 95257 w 497887"/>
                    <a:gd name="connsiteY0" fmla="*/ 1049255 h 1049255"/>
                    <a:gd name="connsiteX1" fmla="*/ 250929 w 497887"/>
                    <a:gd name="connsiteY1" fmla="*/ 0 h 1049255"/>
                    <a:gd name="connsiteX2" fmla="*/ 406601 w 497887"/>
                    <a:gd name="connsiteY2" fmla="*/ 1049255 h 1049255"/>
                    <a:gd name="connsiteX3" fmla="*/ 95257 w 497887"/>
                    <a:gd name="connsiteY3" fmla="*/ 1049255 h 1049255"/>
                    <a:gd name="connsiteX0" fmla="*/ 95257 w 495969"/>
                    <a:gd name="connsiteY0" fmla="*/ 1049255 h 1049255"/>
                    <a:gd name="connsiteX1" fmla="*/ 250929 w 495969"/>
                    <a:gd name="connsiteY1" fmla="*/ 0 h 1049255"/>
                    <a:gd name="connsiteX2" fmla="*/ 406601 w 495969"/>
                    <a:gd name="connsiteY2" fmla="*/ 1049255 h 1049255"/>
                    <a:gd name="connsiteX3" fmla="*/ 95257 w 495969"/>
                    <a:gd name="connsiteY3" fmla="*/ 1049255 h 10492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95969" h="1049255">
                      <a:moveTo>
                        <a:pt x="95257" y="1049255"/>
                      </a:moveTo>
                      <a:cubicBezTo>
                        <a:pt x="6676" y="723357"/>
                        <a:pt x="-121664" y="317947"/>
                        <a:pt x="250929" y="0"/>
                      </a:cubicBezTo>
                      <a:cubicBezTo>
                        <a:pt x="612920" y="328549"/>
                        <a:pt x="489882" y="781667"/>
                        <a:pt x="406601" y="1049255"/>
                      </a:cubicBezTo>
                      <a:lnTo>
                        <a:pt x="95257" y="1049255"/>
                      </a:ln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자유형: 도형 21">
                  <a:extLst>
                    <a:ext uri="{FF2B5EF4-FFF2-40B4-BE49-F238E27FC236}">
                      <a16:creationId xmlns:a16="http://schemas.microsoft.com/office/drawing/2014/main" id="{56F15390-B3DB-4D76-834D-291CE0D12AD3}"/>
                    </a:ext>
                  </a:extLst>
                </p:cNvPr>
                <p:cNvSpPr/>
                <p:nvPr userDrawn="1"/>
              </p:nvSpPr>
              <p:spPr>
                <a:xfrm>
                  <a:off x="5939427" y="102551"/>
                  <a:ext cx="364003" cy="92935"/>
                </a:xfrm>
                <a:custGeom>
                  <a:avLst/>
                  <a:gdLst>
                    <a:gd name="connsiteX0" fmla="*/ 0 w 364003"/>
                    <a:gd name="connsiteY0" fmla="*/ 0 h 92935"/>
                    <a:gd name="connsiteX1" fmla="*/ 364003 w 364003"/>
                    <a:gd name="connsiteY1" fmla="*/ 0 h 92935"/>
                    <a:gd name="connsiteX2" fmla="*/ 336518 w 364003"/>
                    <a:gd name="connsiteY2" fmla="*/ 92935 h 92935"/>
                    <a:gd name="connsiteX3" fmla="*/ 25174 w 364003"/>
                    <a:gd name="connsiteY3" fmla="*/ 92935 h 929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4003" h="92935">
                      <a:moveTo>
                        <a:pt x="0" y="0"/>
                      </a:moveTo>
                      <a:lnTo>
                        <a:pt x="364003" y="0"/>
                      </a:lnTo>
                      <a:lnTo>
                        <a:pt x="336518" y="92935"/>
                      </a:lnTo>
                      <a:lnTo>
                        <a:pt x="25174" y="92935"/>
                      </a:lnTo>
                      <a:close/>
                    </a:path>
                  </a:pathLst>
                </a:cu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3" name="자유형: 도형 22">
                  <a:extLst>
                    <a:ext uri="{FF2B5EF4-FFF2-40B4-BE49-F238E27FC236}">
                      <a16:creationId xmlns:a16="http://schemas.microsoft.com/office/drawing/2014/main" id="{3BA87288-70D8-4753-8DAA-8CA1C332EF6C}"/>
                    </a:ext>
                  </a:extLst>
                </p:cNvPr>
                <p:cNvSpPr/>
                <p:nvPr userDrawn="1"/>
              </p:nvSpPr>
              <p:spPr>
                <a:xfrm>
                  <a:off x="5893989" y="-857099"/>
                  <a:ext cx="444279" cy="350537"/>
                </a:xfrm>
                <a:custGeom>
                  <a:avLst/>
                  <a:gdLst>
                    <a:gd name="connsiteX0" fmla="*/ 227272 w 444279"/>
                    <a:gd name="connsiteY0" fmla="*/ 0 h 350537"/>
                    <a:gd name="connsiteX1" fmla="*/ 440556 w 444279"/>
                    <a:gd name="connsiteY1" fmla="*/ 335046 h 350537"/>
                    <a:gd name="connsiteX2" fmla="*/ 444279 w 444279"/>
                    <a:gd name="connsiteY2" fmla="*/ 350537 h 350537"/>
                    <a:gd name="connsiteX3" fmla="*/ 0 w 444279"/>
                    <a:gd name="connsiteY3" fmla="*/ 350537 h 350537"/>
                    <a:gd name="connsiteX4" fmla="*/ 8223 w 444279"/>
                    <a:gd name="connsiteY4" fmla="*/ 318604 h 350537"/>
                    <a:gd name="connsiteX5" fmla="*/ 227272 w 444279"/>
                    <a:gd name="connsiteY5" fmla="*/ 0 h 3505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44279" h="350537">
                      <a:moveTo>
                        <a:pt x="227272" y="0"/>
                      </a:moveTo>
                      <a:cubicBezTo>
                        <a:pt x="340394" y="102672"/>
                        <a:pt x="406151" y="217508"/>
                        <a:pt x="440556" y="335046"/>
                      </a:cubicBezTo>
                      <a:lnTo>
                        <a:pt x="444279" y="350537"/>
                      </a:lnTo>
                      <a:lnTo>
                        <a:pt x="0" y="350537"/>
                      </a:lnTo>
                      <a:lnTo>
                        <a:pt x="8223" y="318604"/>
                      </a:lnTo>
                      <a:cubicBezTo>
                        <a:pt x="43321" y="207258"/>
                        <a:pt x="110837" y="99358"/>
                        <a:pt x="22727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id="{AD475AD4-CA04-4B61-9BB4-408BA6A11E05}"/>
                  </a:ext>
                </a:extLst>
              </p:cNvPr>
              <p:cNvSpPr/>
              <p:nvPr userDrawn="1"/>
            </p:nvSpPr>
            <p:spPr>
              <a:xfrm>
                <a:off x="5535216" y="-351600"/>
                <a:ext cx="180000" cy="18000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1B106404-A3F8-4193-8435-FA430BEB5473}"/>
                  </a:ext>
                </a:extLst>
              </p:cNvPr>
              <p:cNvSpPr/>
              <p:nvPr userDrawn="1"/>
            </p:nvSpPr>
            <p:spPr>
              <a:xfrm flipH="1">
                <a:off x="5614416" y="6445"/>
                <a:ext cx="21600" cy="4320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자유형: 도형 18">
                <a:extLst>
                  <a:ext uri="{FF2B5EF4-FFF2-40B4-BE49-F238E27FC236}">
                    <a16:creationId xmlns:a16="http://schemas.microsoft.com/office/drawing/2014/main" id="{9408417A-6F35-4CB8-93DD-4FB5074FE702}"/>
                  </a:ext>
                </a:extLst>
              </p:cNvPr>
              <p:cNvSpPr/>
              <p:nvPr userDrawn="1"/>
            </p:nvSpPr>
            <p:spPr>
              <a:xfrm>
                <a:off x="5304862" y="-1556"/>
                <a:ext cx="143653" cy="453224"/>
              </a:xfrm>
              <a:custGeom>
                <a:avLst/>
                <a:gdLst>
                  <a:gd name="connsiteX0" fmla="*/ 71561 w 116619"/>
                  <a:gd name="connsiteY0" fmla="*/ 0 h 453224"/>
                  <a:gd name="connsiteX1" fmla="*/ 116619 w 116619"/>
                  <a:gd name="connsiteY1" fmla="*/ 145774 h 453224"/>
                  <a:gd name="connsiteX2" fmla="*/ 0 w 116619"/>
                  <a:gd name="connsiteY2" fmla="*/ 453224 h 453224"/>
                  <a:gd name="connsiteX3" fmla="*/ 71561 w 116619"/>
                  <a:gd name="connsiteY3" fmla="*/ 0 h 453224"/>
                  <a:gd name="connsiteX0" fmla="*/ 78782 w 123840"/>
                  <a:gd name="connsiteY0" fmla="*/ 0 h 453224"/>
                  <a:gd name="connsiteX1" fmla="*/ 123840 w 123840"/>
                  <a:gd name="connsiteY1" fmla="*/ 145774 h 453224"/>
                  <a:gd name="connsiteX2" fmla="*/ 7221 w 123840"/>
                  <a:gd name="connsiteY2" fmla="*/ 453224 h 453224"/>
                  <a:gd name="connsiteX3" fmla="*/ 78782 w 123840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5845 w 140903"/>
                  <a:gd name="connsiteY0" fmla="*/ 0 h 453224"/>
                  <a:gd name="connsiteX1" fmla="*/ 140903 w 140903"/>
                  <a:gd name="connsiteY1" fmla="*/ 145774 h 453224"/>
                  <a:gd name="connsiteX2" fmla="*/ 24284 w 140903"/>
                  <a:gd name="connsiteY2" fmla="*/ 453224 h 453224"/>
                  <a:gd name="connsiteX3" fmla="*/ 95845 w 140903"/>
                  <a:gd name="connsiteY3" fmla="*/ 0 h 453224"/>
                  <a:gd name="connsiteX0" fmla="*/ 98595 w 143653"/>
                  <a:gd name="connsiteY0" fmla="*/ 0 h 453224"/>
                  <a:gd name="connsiteX1" fmla="*/ 143653 w 143653"/>
                  <a:gd name="connsiteY1" fmla="*/ 145774 h 453224"/>
                  <a:gd name="connsiteX2" fmla="*/ 27034 w 143653"/>
                  <a:gd name="connsiteY2" fmla="*/ 453224 h 453224"/>
                  <a:gd name="connsiteX3" fmla="*/ 98595 w 143653"/>
                  <a:gd name="connsiteY3" fmla="*/ 0 h 453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3653" h="453224">
                    <a:moveTo>
                      <a:pt x="98595" y="0"/>
                    </a:moveTo>
                    <a:lnTo>
                      <a:pt x="143653" y="145774"/>
                    </a:lnTo>
                    <a:cubicBezTo>
                      <a:pt x="38518" y="232356"/>
                      <a:pt x="50005" y="387847"/>
                      <a:pt x="27034" y="453224"/>
                    </a:cubicBezTo>
                    <a:cubicBezTo>
                      <a:pt x="5831" y="365759"/>
                      <a:pt x="-47179" y="100716"/>
                      <a:pt x="98595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자유형: 도형 19">
                <a:extLst>
                  <a:ext uri="{FF2B5EF4-FFF2-40B4-BE49-F238E27FC236}">
                    <a16:creationId xmlns:a16="http://schemas.microsoft.com/office/drawing/2014/main" id="{3058858D-8ACE-40F2-B778-D2BFBF4553F3}"/>
                  </a:ext>
                </a:extLst>
              </p:cNvPr>
              <p:cNvSpPr/>
              <p:nvPr userDrawn="1"/>
            </p:nvSpPr>
            <p:spPr>
              <a:xfrm flipH="1">
                <a:off x="5807099" y="-1556"/>
                <a:ext cx="143653" cy="453224"/>
              </a:xfrm>
              <a:custGeom>
                <a:avLst/>
                <a:gdLst>
                  <a:gd name="connsiteX0" fmla="*/ 71561 w 116619"/>
                  <a:gd name="connsiteY0" fmla="*/ 0 h 453224"/>
                  <a:gd name="connsiteX1" fmla="*/ 116619 w 116619"/>
                  <a:gd name="connsiteY1" fmla="*/ 145774 h 453224"/>
                  <a:gd name="connsiteX2" fmla="*/ 0 w 116619"/>
                  <a:gd name="connsiteY2" fmla="*/ 453224 h 453224"/>
                  <a:gd name="connsiteX3" fmla="*/ 71561 w 116619"/>
                  <a:gd name="connsiteY3" fmla="*/ 0 h 453224"/>
                  <a:gd name="connsiteX0" fmla="*/ 78782 w 123840"/>
                  <a:gd name="connsiteY0" fmla="*/ 0 h 453224"/>
                  <a:gd name="connsiteX1" fmla="*/ 123840 w 123840"/>
                  <a:gd name="connsiteY1" fmla="*/ 145774 h 453224"/>
                  <a:gd name="connsiteX2" fmla="*/ 7221 w 123840"/>
                  <a:gd name="connsiteY2" fmla="*/ 453224 h 453224"/>
                  <a:gd name="connsiteX3" fmla="*/ 78782 w 123840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5845 w 140903"/>
                  <a:gd name="connsiteY0" fmla="*/ 0 h 453224"/>
                  <a:gd name="connsiteX1" fmla="*/ 140903 w 140903"/>
                  <a:gd name="connsiteY1" fmla="*/ 145774 h 453224"/>
                  <a:gd name="connsiteX2" fmla="*/ 24284 w 140903"/>
                  <a:gd name="connsiteY2" fmla="*/ 453224 h 453224"/>
                  <a:gd name="connsiteX3" fmla="*/ 95845 w 140903"/>
                  <a:gd name="connsiteY3" fmla="*/ 0 h 453224"/>
                  <a:gd name="connsiteX0" fmla="*/ 98595 w 143653"/>
                  <a:gd name="connsiteY0" fmla="*/ 0 h 453224"/>
                  <a:gd name="connsiteX1" fmla="*/ 143653 w 143653"/>
                  <a:gd name="connsiteY1" fmla="*/ 145774 h 453224"/>
                  <a:gd name="connsiteX2" fmla="*/ 27034 w 143653"/>
                  <a:gd name="connsiteY2" fmla="*/ 453224 h 453224"/>
                  <a:gd name="connsiteX3" fmla="*/ 98595 w 143653"/>
                  <a:gd name="connsiteY3" fmla="*/ 0 h 453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3653" h="453224">
                    <a:moveTo>
                      <a:pt x="98595" y="0"/>
                    </a:moveTo>
                    <a:lnTo>
                      <a:pt x="143653" y="145774"/>
                    </a:lnTo>
                    <a:cubicBezTo>
                      <a:pt x="38518" y="232356"/>
                      <a:pt x="50005" y="387847"/>
                      <a:pt x="27034" y="453224"/>
                    </a:cubicBezTo>
                    <a:cubicBezTo>
                      <a:pt x="5831" y="365759"/>
                      <a:pt x="-47179" y="100716"/>
                      <a:pt x="98595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2" name="Frame 11"/>
          <p:cNvSpPr/>
          <p:nvPr userDrawn="1"/>
        </p:nvSpPr>
        <p:spPr>
          <a:xfrm>
            <a:off x="251520" y="339502"/>
            <a:ext cx="8640960" cy="4464496"/>
          </a:xfrm>
          <a:prstGeom prst="frame">
            <a:avLst>
              <a:gd name="adj1" fmla="val 1236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03756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ello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9144000" cy="13476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23EB7A4-0598-4887-ACB7-E8220F8DDFED}"/>
              </a:ext>
            </a:extLst>
          </p:cNvPr>
          <p:cNvGrpSpPr/>
          <p:nvPr userDrawn="1"/>
        </p:nvGrpSpPr>
        <p:grpSpPr>
          <a:xfrm>
            <a:off x="1902711" y="232356"/>
            <a:ext cx="5620059" cy="4638441"/>
            <a:chOff x="1902711" y="497586"/>
            <a:chExt cx="5620059" cy="4638441"/>
          </a:xfrm>
        </p:grpSpPr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C4167999-582F-4DE1-8524-427663DA86EB}"/>
                </a:ext>
              </a:extLst>
            </p:cNvPr>
            <p:cNvGrpSpPr/>
            <p:nvPr userDrawn="1"/>
          </p:nvGrpSpPr>
          <p:grpSpPr>
            <a:xfrm>
              <a:off x="1902711" y="1537517"/>
              <a:ext cx="5620059" cy="3598510"/>
              <a:chOff x="2401342" y="248706"/>
              <a:chExt cx="5620059" cy="3598510"/>
            </a:xfrm>
            <a:solidFill>
              <a:schemeClr val="bg1"/>
            </a:solidFill>
          </p:grpSpPr>
          <p:sp>
            <p:nvSpPr>
              <p:cNvPr id="54" name="Oval 11">
                <a:extLst>
                  <a:ext uri="{FF2B5EF4-FFF2-40B4-BE49-F238E27FC236}">
                    <a16:creationId xmlns:a16="http://schemas.microsoft.com/office/drawing/2014/main" id="{36E509A3-52CE-4453-9564-E704D9C6F3F0}"/>
                  </a:ext>
                </a:extLst>
              </p:cNvPr>
              <p:cNvSpPr/>
              <p:nvPr userDrawn="1"/>
            </p:nvSpPr>
            <p:spPr>
              <a:xfrm>
                <a:off x="4283968" y="941198"/>
                <a:ext cx="956850" cy="9568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5" name="Oval 11">
                <a:extLst>
                  <a:ext uri="{FF2B5EF4-FFF2-40B4-BE49-F238E27FC236}">
                    <a16:creationId xmlns:a16="http://schemas.microsoft.com/office/drawing/2014/main" id="{D8641ACF-24EC-4119-AF47-45C5E6B69718}"/>
                  </a:ext>
                </a:extLst>
              </p:cNvPr>
              <p:cNvSpPr/>
              <p:nvPr userDrawn="1"/>
            </p:nvSpPr>
            <p:spPr>
              <a:xfrm>
                <a:off x="4080672" y="1386488"/>
                <a:ext cx="491180" cy="4911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6" name="Oval 11">
                <a:extLst>
                  <a:ext uri="{FF2B5EF4-FFF2-40B4-BE49-F238E27FC236}">
                    <a16:creationId xmlns:a16="http://schemas.microsoft.com/office/drawing/2014/main" id="{3873CDEC-688A-4EE6-8974-D80E43FF9273}"/>
                  </a:ext>
                </a:extLst>
              </p:cNvPr>
              <p:cNvSpPr/>
              <p:nvPr userDrawn="1"/>
            </p:nvSpPr>
            <p:spPr>
              <a:xfrm>
                <a:off x="3485352" y="1717923"/>
                <a:ext cx="1190640" cy="119064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7" name="Oval 11">
                <a:extLst>
                  <a:ext uri="{FF2B5EF4-FFF2-40B4-BE49-F238E27FC236}">
                    <a16:creationId xmlns:a16="http://schemas.microsoft.com/office/drawing/2014/main" id="{B93DE707-F71B-42F6-A0EB-DFC85BA873B2}"/>
                  </a:ext>
                </a:extLst>
              </p:cNvPr>
              <p:cNvSpPr/>
              <p:nvPr userDrawn="1"/>
            </p:nvSpPr>
            <p:spPr>
              <a:xfrm>
                <a:off x="2886827" y="1894030"/>
                <a:ext cx="1190640" cy="119064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8" name="Oval 11">
                <a:extLst>
                  <a:ext uri="{FF2B5EF4-FFF2-40B4-BE49-F238E27FC236}">
                    <a16:creationId xmlns:a16="http://schemas.microsoft.com/office/drawing/2014/main" id="{3A7AC84B-9DE8-4557-8141-47C15EEBD952}"/>
                  </a:ext>
                </a:extLst>
              </p:cNvPr>
              <p:cNvSpPr/>
              <p:nvPr userDrawn="1"/>
            </p:nvSpPr>
            <p:spPr>
              <a:xfrm>
                <a:off x="2401342" y="2516235"/>
                <a:ext cx="784747" cy="7847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9" name="Oval 11">
                <a:extLst>
                  <a:ext uri="{FF2B5EF4-FFF2-40B4-BE49-F238E27FC236}">
                    <a16:creationId xmlns:a16="http://schemas.microsoft.com/office/drawing/2014/main" id="{F200C86F-3147-4417-909C-8AA712602B15}"/>
                  </a:ext>
                </a:extLst>
              </p:cNvPr>
              <p:cNvSpPr/>
              <p:nvPr userDrawn="1"/>
            </p:nvSpPr>
            <p:spPr>
              <a:xfrm>
                <a:off x="3017096" y="2797485"/>
                <a:ext cx="784747" cy="7847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0" name="Oval 11">
                <a:extLst>
                  <a:ext uri="{FF2B5EF4-FFF2-40B4-BE49-F238E27FC236}">
                    <a16:creationId xmlns:a16="http://schemas.microsoft.com/office/drawing/2014/main" id="{C19D843C-2344-43CD-A232-FDCAF8F43CA5}"/>
                  </a:ext>
                </a:extLst>
              </p:cNvPr>
              <p:cNvSpPr/>
              <p:nvPr userDrawn="1"/>
            </p:nvSpPr>
            <p:spPr>
              <a:xfrm>
                <a:off x="3562974" y="2003019"/>
                <a:ext cx="1844197" cy="184419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1" name="Oval 11">
                <a:extLst>
                  <a:ext uri="{FF2B5EF4-FFF2-40B4-BE49-F238E27FC236}">
                    <a16:creationId xmlns:a16="http://schemas.microsoft.com/office/drawing/2014/main" id="{1D594D95-F75F-4683-A364-E7EFD943F93B}"/>
                  </a:ext>
                </a:extLst>
              </p:cNvPr>
              <p:cNvSpPr/>
              <p:nvPr userDrawn="1"/>
            </p:nvSpPr>
            <p:spPr>
              <a:xfrm>
                <a:off x="4999309" y="3011131"/>
                <a:ext cx="784747" cy="7847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2" name="Oval 11">
                <a:extLst>
                  <a:ext uri="{FF2B5EF4-FFF2-40B4-BE49-F238E27FC236}">
                    <a16:creationId xmlns:a16="http://schemas.microsoft.com/office/drawing/2014/main" id="{95DD39E7-93D6-494C-A36E-247288990A90}"/>
                  </a:ext>
                </a:extLst>
              </p:cNvPr>
              <p:cNvSpPr/>
              <p:nvPr userDrawn="1"/>
            </p:nvSpPr>
            <p:spPr>
              <a:xfrm>
                <a:off x="5653222" y="2981733"/>
                <a:ext cx="784747" cy="7847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3" name="Oval 11">
                <a:extLst>
                  <a:ext uri="{FF2B5EF4-FFF2-40B4-BE49-F238E27FC236}">
                    <a16:creationId xmlns:a16="http://schemas.microsoft.com/office/drawing/2014/main" id="{0724B3EB-D2BA-46AD-9B24-8F61182FFCCE}"/>
                  </a:ext>
                </a:extLst>
              </p:cNvPr>
              <p:cNvSpPr/>
              <p:nvPr userDrawn="1"/>
            </p:nvSpPr>
            <p:spPr>
              <a:xfrm>
                <a:off x="6035666" y="2445747"/>
                <a:ext cx="1363186" cy="136318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4" name="Oval 11">
                <a:extLst>
                  <a:ext uri="{FF2B5EF4-FFF2-40B4-BE49-F238E27FC236}">
                    <a16:creationId xmlns:a16="http://schemas.microsoft.com/office/drawing/2014/main" id="{BDBBA2C7-3C34-4968-B283-7486C3E66CD2}"/>
                  </a:ext>
                </a:extLst>
              </p:cNvPr>
              <p:cNvSpPr/>
              <p:nvPr userDrawn="1"/>
            </p:nvSpPr>
            <p:spPr>
              <a:xfrm>
                <a:off x="7037784" y="2729409"/>
                <a:ext cx="784747" cy="7847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5" name="Oval 11">
                <a:extLst>
                  <a:ext uri="{FF2B5EF4-FFF2-40B4-BE49-F238E27FC236}">
                    <a16:creationId xmlns:a16="http://schemas.microsoft.com/office/drawing/2014/main" id="{1D3596EF-83B2-4D77-9900-8FBA5EF934B2}"/>
                  </a:ext>
                </a:extLst>
              </p:cNvPr>
              <p:cNvSpPr/>
              <p:nvPr userDrawn="1"/>
            </p:nvSpPr>
            <p:spPr>
              <a:xfrm>
                <a:off x="6658215" y="1725625"/>
                <a:ext cx="1363186" cy="136318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6" name="Oval 11">
                <a:extLst>
                  <a:ext uri="{FF2B5EF4-FFF2-40B4-BE49-F238E27FC236}">
                    <a16:creationId xmlns:a16="http://schemas.microsoft.com/office/drawing/2014/main" id="{478452D7-D34C-4072-B618-5EA4D20571B3}"/>
                  </a:ext>
                </a:extLst>
              </p:cNvPr>
              <p:cNvSpPr/>
              <p:nvPr userDrawn="1"/>
            </p:nvSpPr>
            <p:spPr>
              <a:xfrm>
                <a:off x="4702059" y="880592"/>
                <a:ext cx="1040194" cy="104019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7" name="Oval 11">
                <a:extLst>
                  <a:ext uri="{FF2B5EF4-FFF2-40B4-BE49-F238E27FC236}">
                    <a16:creationId xmlns:a16="http://schemas.microsoft.com/office/drawing/2014/main" id="{B67A8B79-3441-4CEE-82A3-001ECBD4DD6C}"/>
                  </a:ext>
                </a:extLst>
              </p:cNvPr>
              <p:cNvSpPr/>
              <p:nvPr userDrawn="1"/>
            </p:nvSpPr>
            <p:spPr>
              <a:xfrm>
                <a:off x="5200227" y="1153449"/>
                <a:ext cx="1040194" cy="104019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8" name="Oval 11">
                <a:extLst>
                  <a:ext uri="{FF2B5EF4-FFF2-40B4-BE49-F238E27FC236}">
                    <a16:creationId xmlns:a16="http://schemas.microsoft.com/office/drawing/2014/main" id="{39EC19EA-7198-4F0B-A95B-49D0CF19C8F2}"/>
                  </a:ext>
                </a:extLst>
              </p:cNvPr>
              <p:cNvSpPr/>
              <p:nvPr userDrawn="1"/>
            </p:nvSpPr>
            <p:spPr>
              <a:xfrm>
                <a:off x="5945245" y="1484448"/>
                <a:ext cx="701108" cy="7011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9" name="Oval 11">
                <a:extLst>
                  <a:ext uri="{FF2B5EF4-FFF2-40B4-BE49-F238E27FC236}">
                    <a16:creationId xmlns:a16="http://schemas.microsoft.com/office/drawing/2014/main" id="{6F4820F4-E538-4700-880A-FA8685A41A3B}"/>
                  </a:ext>
                </a:extLst>
              </p:cNvPr>
              <p:cNvSpPr/>
              <p:nvPr userDrawn="1"/>
            </p:nvSpPr>
            <p:spPr>
              <a:xfrm>
                <a:off x="6121822" y="1792219"/>
                <a:ext cx="1040194" cy="104019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0" name="Oval 11">
                <a:extLst>
                  <a:ext uri="{FF2B5EF4-FFF2-40B4-BE49-F238E27FC236}">
                    <a16:creationId xmlns:a16="http://schemas.microsoft.com/office/drawing/2014/main" id="{413F6B1E-425D-4873-9467-3AC4066BB2ED}"/>
                  </a:ext>
                </a:extLst>
              </p:cNvPr>
              <p:cNvSpPr/>
              <p:nvPr userDrawn="1"/>
            </p:nvSpPr>
            <p:spPr>
              <a:xfrm>
                <a:off x="4251327" y="1369850"/>
                <a:ext cx="2136016" cy="213601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1" name="사다리꼴 70">
                <a:extLst>
                  <a:ext uri="{FF2B5EF4-FFF2-40B4-BE49-F238E27FC236}">
                    <a16:creationId xmlns:a16="http://schemas.microsoft.com/office/drawing/2014/main" id="{B0CB0B17-591E-4DAC-A92C-EBD6A95CAE9D}"/>
                  </a:ext>
                </a:extLst>
              </p:cNvPr>
              <p:cNvSpPr/>
              <p:nvPr userDrawn="1"/>
            </p:nvSpPr>
            <p:spPr>
              <a:xfrm>
                <a:off x="4765704" y="248706"/>
                <a:ext cx="608632" cy="1216152"/>
              </a:xfrm>
              <a:prstGeom prst="trapezoid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0273FAE2-233C-451C-ABAD-157761C173D3}"/>
                </a:ext>
              </a:extLst>
            </p:cNvPr>
            <p:cNvGrpSpPr/>
            <p:nvPr userDrawn="1"/>
          </p:nvGrpSpPr>
          <p:grpSpPr>
            <a:xfrm>
              <a:off x="4249055" y="497586"/>
              <a:ext cx="645890" cy="1241591"/>
              <a:chOff x="5304862" y="-789923"/>
              <a:chExt cx="645890" cy="1241591"/>
            </a:xfrm>
          </p:grpSpPr>
          <p:grpSp>
            <p:nvGrpSpPr>
              <p:cNvPr id="73" name="그룹 72">
                <a:extLst>
                  <a:ext uri="{FF2B5EF4-FFF2-40B4-BE49-F238E27FC236}">
                    <a16:creationId xmlns:a16="http://schemas.microsoft.com/office/drawing/2014/main" id="{F294317C-D093-4716-BC39-F4EDB7B37133}"/>
                  </a:ext>
                </a:extLst>
              </p:cNvPr>
              <p:cNvGrpSpPr/>
              <p:nvPr userDrawn="1"/>
            </p:nvGrpSpPr>
            <p:grpSpPr>
              <a:xfrm>
                <a:off x="5377232" y="-789923"/>
                <a:ext cx="495969" cy="1052585"/>
                <a:chOff x="5868144" y="-857099"/>
                <a:chExt cx="495969" cy="1052585"/>
              </a:xfrm>
            </p:grpSpPr>
            <p:sp>
              <p:nvSpPr>
                <p:cNvPr id="78" name="이등변 삼각형 49">
                  <a:extLst>
                    <a:ext uri="{FF2B5EF4-FFF2-40B4-BE49-F238E27FC236}">
                      <a16:creationId xmlns:a16="http://schemas.microsoft.com/office/drawing/2014/main" id="{28122585-D90D-4D44-AC50-0A8C9106EF95}"/>
                    </a:ext>
                  </a:extLst>
                </p:cNvPr>
                <p:cNvSpPr/>
                <p:nvPr userDrawn="1"/>
              </p:nvSpPr>
              <p:spPr>
                <a:xfrm>
                  <a:off x="5868144" y="-853769"/>
                  <a:ext cx="495969" cy="1049255"/>
                </a:xfrm>
                <a:custGeom>
                  <a:avLst/>
                  <a:gdLst>
                    <a:gd name="connsiteX0" fmla="*/ 0 w 311344"/>
                    <a:gd name="connsiteY0" fmla="*/ 1049255 h 1049255"/>
                    <a:gd name="connsiteX1" fmla="*/ 155672 w 311344"/>
                    <a:gd name="connsiteY1" fmla="*/ 0 h 1049255"/>
                    <a:gd name="connsiteX2" fmla="*/ 311344 w 311344"/>
                    <a:gd name="connsiteY2" fmla="*/ 1049255 h 1049255"/>
                    <a:gd name="connsiteX3" fmla="*/ 0 w 311344"/>
                    <a:gd name="connsiteY3" fmla="*/ 1049255 h 1049255"/>
                    <a:gd name="connsiteX0" fmla="*/ 45684 w 357028"/>
                    <a:gd name="connsiteY0" fmla="*/ 1049255 h 1049255"/>
                    <a:gd name="connsiteX1" fmla="*/ 201356 w 357028"/>
                    <a:gd name="connsiteY1" fmla="*/ 0 h 1049255"/>
                    <a:gd name="connsiteX2" fmla="*/ 357028 w 357028"/>
                    <a:gd name="connsiteY2" fmla="*/ 1049255 h 1049255"/>
                    <a:gd name="connsiteX3" fmla="*/ 45684 w 357028"/>
                    <a:gd name="connsiteY3" fmla="*/ 1049255 h 1049255"/>
                    <a:gd name="connsiteX0" fmla="*/ 45684 w 416158"/>
                    <a:gd name="connsiteY0" fmla="*/ 1049255 h 1049255"/>
                    <a:gd name="connsiteX1" fmla="*/ 201356 w 416158"/>
                    <a:gd name="connsiteY1" fmla="*/ 0 h 1049255"/>
                    <a:gd name="connsiteX2" fmla="*/ 357028 w 416158"/>
                    <a:gd name="connsiteY2" fmla="*/ 1049255 h 1049255"/>
                    <a:gd name="connsiteX3" fmla="*/ 45684 w 416158"/>
                    <a:gd name="connsiteY3" fmla="*/ 1049255 h 1049255"/>
                    <a:gd name="connsiteX0" fmla="*/ 87161 w 457635"/>
                    <a:gd name="connsiteY0" fmla="*/ 1049255 h 1049255"/>
                    <a:gd name="connsiteX1" fmla="*/ 242833 w 457635"/>
                    <a:gd name="connsiteY1" fmla="*/ 0 h 1049255"/>
                    <a:gd name="connsiteX2" fmla="*/ 398505 w 457635"/>
                    <a:gd name="connsiteY2" fmla="*/ 1049255 h 1049255"/>
                    <a:gd name="connsiteX3" fmla="*/ 87161 w 457635"/>
                    <a:gd name="connsiteY3" fmla="*/ 1049255 h 1049255"/>
                    <a:gd name="connsiteX0" fmla="*/ 87161 w 500627"/>
                    <a:gd name="connsiteY0" fmla="*/ 1049255 h 1049255"/>
                    <a:gd name="connsiteX1" fmla="*/ 242833 w 500627"/>
                    <a:gd name="connsiteY1" fmla="*/ 0 h 1049255"/>
                    <a:gd name="connsiteX2" fmla="*/ 398505 w 500627"/>
                    <a:gd name="connsiteY2" fmla="*/ 1049255 h 1049255"/>
                    <a:gd name="connsiteX3" fmla="*/ 87161 w 500627"/>
                    <a:gd name="connsiteY3" fmla="*/ 1049255 h 1049255"/>
                    <a:gd name="connsiteX0" fmla="*/ 91187 w 504653"/>
                    <a:gd name="connsiteY0" fmla="*/ 1049255 h 1049255"/>
                    <a:gd name="connsiteX1" fmla="*/ 246859 w 504653"/>
                    <a:gd name="connsiteY1" fmla="*/ 0 h 1049255"/>
                    <a:gd name="connsiteX2" fmla="*/ 402531 w 504653"/>
                    <a:gd name="connsiteY2" fmla="*/ 1049255 h 1049255"/>
                    <a:gd name="connsiteX3" fmla="*/ 91187 w 504653"/>
                    <a:gd name="connsiteY3" fmla="*/ 1049255 h 1049255"/>
                    <a:gd name="connsiteX0" fmla="*/ 91187 w 500775"/>
                    <a:gd name="connsiteY0" fmla="*/ 1049255 h 1049255"/>
                    <a:gd name="connsiteX1" fmla="*/ 246859 w 500775"/>
                    <a:gd name="connsiteY1" fmla="*/ 0 h 1049255"/>
                    <a:gd name="connsiteX2" fmla="*/ 402531 w 500775"/>
                    <a:gd name="connsiteY2" fmla="*/ 1049255 h 1049255"/>
                    <a:gd name="connsiteX3" fmla="*/ 91187 w 500775"/>
                    <a:gd name="connsiteY3" fmla="*/ 1049255 h 1049255"/>
                    <a:gd name="connsiteX0" fmla="*/ 91187 w 484758"/>
                    <a:gd name="connsiteY0" fmla="*/ 1049255 h 1049255"/>
                    <a:gd name="connsiteX1" fmla="*/ 246859 w 484758"/>
                    <a:gd name="connsiteY1" fmla="*/ 0 h 1049255"/>
                    <a:gd name="connsiteX2" fmla="*/ 402531 w 484758"/>
                    <a:gd name="connsiteY2" fmla="*/ 1049255 h 1049255"/>
                    <a:gd name="connsiteX3" fmla="*/ 91187 w 484758"/>
                    <a:gd name="connsiteY3" fmla="*/ 1049255 h 1049255"/>
                    <a:gd name="connsiteX0" fmla="*/ 91187 w 488692"/>
                    <a:gd name="connsiteY0" fmla="*/ 1049255 h 1049255"/>
                    <a:gd name="connsiteX1" fmla="*/ 246859 w 488692"/>
                    <a:gd name="connsiteY1" fmla="*/ 0 h 1049255"/>
                    <a:gd name="connsiteX2" fmla="*/ 402531 w 488692"/>
                    <a:gd name="connsiteY2" fmla="*/ 1049255 h 1049255"/>
                    <a:gd name="connsiteX3" fmla="*/ 91187 w 488692"/>
                    <a:gd name="connsiteY3" fmla="*/ 1049255 h 1049255"/>
                    <a:gd name="connsiteX0" fmla="*/ 91187 w 492707"/>
                    <a:gd name="connsiteY0" fmla="*/ 1049255 h 1049255"/>
                    <a:gd name="connsiteX1" fmla="*/ 246859 w 492707"/>
                    <a:gd name="connsiteY1" fmla="*/ 0 h 1049255"/>
                    <a:gd name="connsiteX2" fmla="*/ 402531 w 492707"/>
                    <a:gd name="connsiteY2" fmla="*/ 1049255 h 1049255"/>
                    <a:gd name="connsiteX3" fmla="*/ 91187 w 492707"/>
                    <a:gd name="connsiteY3" fmla="*/ 1049255 h 1049255"/>
                    <a:gd name="connsiteX0" fmla="*/ 95257 w 496777"/>
                    <a:gd name="connsiteY0" fmla="*/ 1049255 h 1049255"/>
                    <a:gd name="connsiteX1" fmla="*/ 250929 w 496777"/>
                    <a:gd name="connsiteY1" fmla="*/ 0 h 1049255"/>
                    <a:gd name="connsiteX2" fmla="*/ 406601 w 496777"/>
                    <a:gd name="connsiteY2" fmla="*/ 1049255 h 1049255"/>
                    <a:gd name="connsiteX3" fmla="*/ 95257 w 496777"/>
                    <a:gd name="connsiteY3" fmla="*/ 1049255 h 1049255"/>
                    <a:gd name="connsiteX0" fmla="*/ 95257 w 485293"/>
                    <a:gd name="connsiteY0" fmla="*/ 1049255 h 1049255"/>
                    <a:gd name="connsiteX1" fmla="*/ 250929 w 485293"/>
                    <a:gd name="connsiteY1" fmla="*/ 0 h 1049255"/>
                    <a:gd name="connsiteX2" fmla="*/ 406601 w 485293"/>
                    <a:gd name="connsiteY2" fmla="*/ 1049255 h 1049255"/>
                    <a:gd name="connsiteX3" fmla="*/ 95257 w 485293"/>
                    <a:gd name="connsiteY3" fmla="*/ 1049255 h 1049255"/>
                    <a:gd name="connsiteX0" fmla="*/ 95257 w 494828"/>
                    <a:gd name="connsiteY0" fmla="*/ 1049255 h 1049255"/>
                    <a:gd name="connsiteX1" fmla="*/ 250929 w 494828"/>
                    <a:gd name="connsiteY1" fmla="*/ 0 h 1049255"/>
                    <a:gd name="connsiteX2" fmla="*/ 406601 w 494828"/>
                    <a:gd name="connsiteY2" fmla="*/ 1049255 h 1049255"/>
                    <a:gd name="connsiteX3" fmla="*/ 95257 w 494828"/>
                    <a:gd name="connsiteY3" fmla="*/ 1049255 h 1049255"/>
                    <a:gd name="connsiteX0" fmla="*/ 95257 w 493814"/>
                    <a:gd name="connsiteY0" fmla="*/ 1049255 h 1049255"/>
                    <a:gd name="connsiteX1" fmla="*/ 250929 w 493814"/>
                    <a:gd name="connsiteY1" fmla="*/ 0 h 1049255"/>
                    <a:gd name="connsiteX2" fmla="*/ 406601 w 493814"/>
                    <a:gd name="connsiteY2" fmla="*/ 1049255 h 1049255"/>
                    <a:gd name="connsiteX3" fmla="*/ 95257 w 493814"/>
                    <a:gd name="connsiteY3" fmla="*/ 1049255 h 1049255"/>
                    <a:gd name="connsiteX0" fmla="*/ 95257 w 496864"/>
                    <a:gd name="connsiteY0" fmla="*/ 1049255 h 1049255"/>
                    <a:gd name="connsiteX1" fmla="*/ 250929 w 496864"/>
                    <a:gd name="connsiteY1" fmla="*/ 0 h 1049255"/>
                    <a:gd name="connsiteX2" fmla="*/ 406601 w 496864"/>
                    <a:gd name="connsiteY2" fmla="*/ 1049255 h 1049255"/>
                    <a:gd name="connsiteX3" fmla="*/ 95257 w 496864"/>
                    <a:gd name="connsiteY3" fmla="*/ 1049255 h 1049255"/>
                    <a:gd name="connsiteX0" fmla="*/ 95257 w 497887"/>
                    <a:gd name="connsiteY0" fmla="*/ 1049255 h 1049255"/>
                    <a:gd name="connsiteX1" fmla="*/ 250929 w 497887"/>
                    <a:gd name="connsiteY1" fmla="*/ 0 h 1049255"/>
                    <a:gd name="connsiteX2" fmla="*/ 406601 w 497887"/>
                    <a:gd name="connsiteY2" fmla="*/ 1049255 h 1049255"/>
                    <a:gd name="connsiteX3" fmla="*/ 95257 w 497887"/>
                    <a:gd name="connsiteY3" fmla="*/ 1049255 h 1049255"/>
                    <a:gd name="connsiteX0" fmla="*/ 95257 w 495969"/>
                    <a:gd name="connsiteY0" fmla="*/ 1049255 h 1049255"/>
                    <a:gd name="connsiteX1" fmla="*/ 250929 w 495969"/>
                    <a:gd name="connsiteY1" fmla="*/ 0 h 1049255"/>
                    <a:gd name="connsiteX2" fmla="*/ 406601 w 495969"/>
                    <a:gd name="connsiteY2" fmla="*/ 1049255 h 1049255"/>
                    <a:gd name="connsiteX3" fmla="*/ 95257 w 495969"/>
                    <a:gd name="connsiteY3" fmla="*/ 1049255 h 10492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95969" h="1049255">
                      <a:moveTo>
                        <a:pt x="95257" y="1049255"/>
                      </a:moveTo>
                      <a:cubicBezTo>
                        <a:pt x="6676" y="723357"/>
                        <a:pt x="-121664" y="317947"/>
                        <a:pt x="250929" y="0"/>
                      </a:cubicBezTo>
                      <a:cubicBezTo>
                        <a:pt x="612920" y="328549"/>
                        <a:pt x="489882" y="781667"/>
                        <a:pt x="406601" y="1049255"/>
                      </a:cubicBezTo>
                      <a:lnTo>
                        <a:pt x="95257" y="1049255"/>
                      </a:ln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9" name="자유형: 도형 78">
                  <a:extLst>
                    <a:ext uri="{FF2B5EF4-FFF2-40B4-BE49-F238E27FC236}">
                      <a16:creationId xmlns:a16="http://schemas.microsoft.com/office/drawing/2014/main" id="{CA4A1B48-5DCF-4240-B908-5565A0B620C1}"/>
                    </a:ext>
                  </a:extLst>
                </p:cNvPr>
                <p:cNvSpPr/>
                <p:nvPr userDrawn="1"/>
              </p:nvSpPr>
              <p:spPr>
                <a:xfrm>
                  <a:off x="5939427" y="102551"/>
                  <a:ext cx="364003" cy="92935"/>
                </a:xfrm>
                <a:custGeom>
                  <a:avLst/>
                  <a:gdLst>
                    <a:gd name="connsiteX0" fmla="*/ 0 w 364003"/>
                    <a:gd name="connsiteY0" fmla="*/ 0 h 92935"/>
                    <a:gd name="connsiteX1" fmla="*/ 364003 w 364003"/>
                    <a:gd name="connsiteY1" fmla="*/ 0 h 92935"/>
                    <a:gd name="connsiteX2" fmla="*/ 336518 w 364003"/>
                    <a:gd name="connsiteY2" fmla="*/ 92935 h 92935"/>
                    <a:gd name="connsiteX3" fmla="*/ 25174 w 364003"/>
                    <a:gd name="connsiteY3" fmla="*/ 92935 h 929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4003" h="92935">
                      <a:moveTo>
                        <a:pt x="0" y="0"/>
                      </a:moveTo>
                      <a:lnTo>
                        <a:pt x="364003" y="0"/>
                      </a:lnTo>
                      <a:lnTo>
                        <a:pt x="336518" y="92935"/>
                      </a:lnTo>
                      <a:lnTo>
                        <a:pt x="25174" y="92935"/>
                      </a:lnTo>
                      <a:close/>
                    </a:path>
                  </a:pathLst>
                </a:cu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0" name="자유형: 도형 79">
                  <a:extLst>
                    <a:ext uri="{FF2B5EF4-FFF2-40B4-BE49-F238E27FC236}">
                      <a16:creationId xmlns:a16="http://schemas.microsoft.com/office/drawing/2014/main" id="{28D35705-FE6E-444A-A4F2-216FB36C2D3C}"/>
                    </a:ext>
                  </a:extLst>
                </p:cNvPr>
                <p:cNvSpPr/>
                <p:nvPr userDrawn="1"/>
              </p:nvSpPr>
              <p:spPr>
                <a:xfrm>
                  <a:off x="5893989" y="-857099"/>
                  <a:ext cx="444279" cy="350537"/>
                </a:xfrm>
                <a:custGeom>
                  <a:avLst/>
                  <a:gdLst>
                    <a:gd name="connsiteX0" fmla="*/ 227272 w 444279"/>
                    <a:gd name="connsiteY0" fmla="*/ 0 h 350537"/>
                    <a:gd name="connsiteX1" fmla="*/ 440556 w 444279"/>
                    <a:gd name="connsiteY1" fmla="*/ 335046 h 350537"/>
                    <a:gd name="connsiteX2" fmla="*/ 444279 w 444279"/>
                    <a:gd name="connsiteY2" fmla="*/ 350537 h 350537"/>
                    <a:gd name="connsiteX3" fmla="*/ 0 w 444279"/>
                    <a:gd name="connsiteY3" fmla="*/ 350537 h 350537"/>
                    <a:gd name="connsiteX4" fmla="*/ 8223 w 444279"/>
                    <a:gd name="connsiteY4" fmla="*/ 318604 h 350537"/>
                    <a:gd name="connsiteX5" fmla="*/ 227272 w 444279"/>
                    <a:gd name="connsiteY5" fmla="*/ 0 h 3505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44279" h="350537">
                      <a:moveTo>
                        <a:pt x="227272" y="0"/>
                      </a:moveTo>
                      <a:cubicBezTo>
                        <a:pt x="340394" y="102672"/>
                        <a:pt x="406151" y="217508"/>
                        <a:pt x="440556" y="335046"/>
                      </a:cubicBezTo>
                      <a:lnTo>
                        <a:pt x="444279" y="350537"/>
                      </a:lnTo>
                      <a:lnTo>
                        <a:pt x="0" y="350537"/>
                      </a:lnTo>
                      <a:lnTo>
                        <a:pt x="8223" y="318604"/>
                      </a:lnTo>
                      <a:cubicBezTo>
                        <a:pt x="43321" y="207258"/>
                        <a:pt x="110837" y="99358"/>
                        <a:pt x="22727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74" name="타원 73">
                <a:extLst>
                  <a:ext uri="{FF2B5EF4-FFF2-40B4-BE49-F238E27FC236}">
                    <a16:creationId xmlns:a16="http://schemas.microsoft.com/office/drawing/2014/main" id="{833271DD-6F14-4B18-BE97-D6CF7744263D}"/>
                  </a:ext>
                </a:extLst>
              </p:cNvPr>
              <p:cNvSpPr/>
              <p:nvPr userDrawn="1"/>
            </p:nvSpPr>
            <p:spPr>
              <a:xfrm>
                <a:off x="5535216" y="-351600"/>
                <a:ext cx="180000" cy="18000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32141932-F9EE-4187-BBBC-79F2AADC7FB5}"/>
                  </a:ext>
                </a:extLst>
              </p:cNvPr>
              <p:cNvSpPr/>
              <p:nvPr userDrawn="1"/>
            </p:nvSpPr>
            <p:spPr>
              <a:xfrm flipH="1">
                <a:off x="5614416" y="6445"/>
                <a:ext cx="21600" cy="4320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6" name="자유형: 도형 75">
                <a:extLst>
                  <a:ext uri="{FF2B5EF4-FFF2-40B4-BE49-F238E27FC236}">
                    <a16:creationId xmlns:a16="http://schemas.microsoft.com/office/drawing/2014/main" id="{C4A28A23-9A45-480D-9AE0-AC8E03B407E4}"/>
                  </a:ext>
                </a:extLst>
              </p:cNvPr>
              <p:cNvSpPr/>
              <p:nvPr userDrawn="1"/>
            </p:nvSpPr>
            <p:spPr>
              <a:xfrm>
                <a:off x="5304862" y="-1556"/>
                <a:ext cx="143653" cy="453224"/>
              </a:xfrm>
              <a:custGeom>
                <a:avLst/>
                <a:gdLst>
                  <a:gd name="connsiteX0" fmla="*/ 71561 w 116619"/>
                  <a:gd name="connsiteY0" fmla="*/ 0 h 453224"/>
                  <a:gd name="connsiteX1" fmla="*/ 116619 w 116619"/>
                  <a:gd name="connsiteY1" fmla="*/ 145774 h 453224"/>
                  <a:gd name="connsiteX2" fmla="*/ 0 w 116619"/>
                  <a:gd name="connsiteY2" fmla="*/ 453224 h 453224"/>
                  <a:gd name="connsiteX3" fmla="*/ 71561 w 116619"/>
                  <a:gd name="connsiteY3" fmla="*/ 0 h 453224"/>
                  <a:gd name="connsiteX0" fmla="*/ 78782 w 123840"/>
                  <a:gd name="connsiteY0" fmla="*/ 0 h 453224"/>
                  <a:gd name="connsiteX1" fmla="*/ 123840 w 123840"/>
                  <a:gd name="connsiteY1" fmla="*/ 145774 h 453224"/>
                  <a:gd name="connsiteX2" fmla="*/ 7221 w 123840"/>
                  <a:gd name="connsiteY2" fmla="*/ 453224 h 453224"/>
                  <a:gd name="connsiteX3" fmla="*/ 78782 w 123840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5845 w 140903"/>
                  <a:gd name="connsiteY0" fmla="*/ 0 h 453224"/>
                  <a:gd name="connsiteX1" fmla="*/ 140903 w 140903"/>
                  <a:gd name="connsiteY1" fmla="*/ 145774 h 453224"/>
                  <a:gd name="connsiteX2" fmla="*/ 24284 w 140903"/>
                  <a:gd name="connsiteY2" fmla="*/ 453224 h 453224"/>
                  <a:gd name="connsiteX3" fmla="*/ 95845 w 140903"/>
                  <a:gd name="connsiteY3" fmla="*/ 0 h 453224"/>
                  <a:gd name="connsiteX0" fmla="*/ 98595 w 143653"/>
                  <a:gd name="connsiteY0" fmla="*/ 0 h 453224"/>
                  <a:gd name="connsiteX1" fmla="*/ 143653 w 143653"/>
                  <a:gd name="connsiteY1" fmla="*/ 145774 h 453224"/>
                  <a:gd name="connsiteX2" fmla="*/ 27034 w 143653"/>
                  <a:gd name="connsiteY2" fmla="*/ 453224 h 453224"/>
                  <a:gd name="connsiteX3" fmla="*/ 98595 w 143653"/>
                  <a:gd name="connsiteY3" fmla="*/ 0 h 453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3653" h="453224">
                    <a:moveTo>
                      <a:pt x="98595" y="0"/>
                    </a:moveTo>
                    <a:lnTo>
                      <a:pt x="143653" y="145774"/>
                    </a:lnTo>
                    <a:cubicBezTo>
                      <a:pt x="38518" y="232356"/>
                      <a:pt x="50005" y="387847"/>
                      <a:pt x="27034" y="453224"/>
                    </a:cubicBezTo>
                    <a:cubicBezTo>
                      <a:pt x="5831" y="365759"/>
                      <a:pt x="-47179" y="100716"/>
                      <a:pt x="98595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7" name="자유형: 도형 76">
                <a:extLst>
                  <a:ext uri="{FF2B5EF4-FFF2-40B4-BE49-F238E27FC236}">
                    <a16:creationId xmlns:a16="http://schemas.microsoft.com/office/drawing/2014/main" id="{E5282C72-98DB-48D8-88FE-2DFA994D4B88}"/>
                  </a:ext>
                </a:extLst>
              </p:cNvPr>
              <p:cNvSpPr/>
              <p:nvPr userDrawn="1"/>
            </p:nvSpPr>
            <p:spPr>
              <a:xfrm flipH="1">
                <a:off x="5807099" y="-1556"/>
                <a:ext cx="143653" cy="453224"/>
              </a:xfrm>
              <a:custGeom>
                <a:avLst/>
                <a:gdLst>
                  <a:gd name="connsiteX0" fmla="*/ 71561 w 116619"/>
                  <a:gd name="connsiteY0" fmla="*/ 0 h 453224"/>
                  <a:gd name="connsiteX1" fmla="*/ 116619 w 116619"/>
                  <a:gd name="connsiteY1" fmla="*/ 145774 h 453224"/>
                  <a:gd name="connsiteX2" fmla="*/ 0 w 116619"/>
                  <a:gd name="connsiteY2" fmla="*/ 453224 h 453224"/>
                  <a:gd name="connsiteX3" fmla="*/ 71561 w 116619"/>
                  <a:gd name="connsiteY3" fmla="*/ 0 h 453224"/>
                  <a:gd name="connsiteX0" fmla="*/ 78782 w 123840"/>
                  <a:gd name="connsiteY0" fmla="*/ 0 h 453224"/>
                  <a:gd name="connsiteX1" fmla="*/ 123840 w 123840"/>
                  <a:gd name="connsiteY1" fmla="*/ 145774 h 453224"/>
                  <a:gd name="connsiteX2" fmla="*/ 7221 w 123840"/>
                  <a:gd name="connsiteY2" fmla="*/ 453224 h 453224"/>
                  <a:gd name="connsiteX3" fmla="*/ 78782 w 123840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5845 w 140903"/>
                  <a:gd name="connsiteY0" fmla="*/ 0 h 453224"/>
                  <a:gd name="connsiteX1" fmla="*/ 140903 w 140903"/>
                  <a:gd name="connsiteY1" fmla="*/ 145774 h 453224"/>
                  <a:gd name="connsiteX2" fmla="*/ 24284 w 140903"/>
                  <a:gd name="connsiteY2" fmla="*/ 453224 h 453224"/>
                  <a:gd name="connsiteX3" fmla="*/ 95845 w 140903"/>
                  <a:gd name="connsiteY3" fmla="*/ 0 h 453224"/>
                  <a:gd name="connsiteX0" fmla="*/ 98595 w 143653"/>
                  <a:gd name="connsiteY0" fmla="*/ 0 h 453224"/>
                  <a:gd name="connsiteX1" fmla="*/ 143653 w 143653"/>
                  <a:gd name="connsiteY1" fmla="*/ 145774 h 453224"/>
                  <a:gd name="connsiteX2" fmla="*/ 27034 w 143653"/>
                  <a:gd name="connsiteY2" fmla="*/ 453224 h 453224"/>
                  <a:gd name="connsiteX3" fmla="*/ 98595 w 143653"/>
                  <a:gd name="connsiteY3" fmla="*/ 0 h 453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3653" h="453224">
                    <a:moveTo>
                      <a:pt x="98595" y="0"/>
                    </a:moveTo>
                    <a:lnTo>
                      <a:pt x="143653" y="145774"/>
                    </a:lnTo>
                    <a:cubicBezTo>
                      <a:pt x="38518" y="232356"/>
                      <a:pt x="50005" y="387847"/>
                      <a:pt x="27034" y="453224"/>
                    </a:cubicBezTo>
                    <a:cubicBezTo>
                      <a:pt x="5831" y="365759"/>
                      <a:pt x="-47179" y="100716"/>
                      <a:pt x="98595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616057" y="2931790"/>
            <a:ext cx="3894936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Thank you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615909" y="3579862"/>
            <a:ext cx="3894936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grpSp>
        <p:nvGrpSpPr>
          <p:cNvPr id="3" name="Group 2"/>
          <p:cNvGrpSpPr/>
          <p:nvPr userDrawn="1"/>
        </p:nvGrpSpPr>
        <p:grpSpPr>
          <a:xfrm>
            <a:off x="6535596" y="1104508"/>
            <a:ext cx="672848" cy="486211"/>
            <a:chOff x="6495678" y="1779663"/>
            <a:chExt cx="672848" cy="486211"/>
          </a:xfrm>
        </p:grpSpPr>
        <p:sp>
          <p:nvSpPr>
            <p:cNvPr id="17" name="Oval 16"/>
            <p:cNvSpPr/>
            <p:nvPr userDrawn="1"/>
          </p:nvSpPr>
          <p:spPr>
            <a:xfrm>
              <a:off x="6588225" y="1779663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Oval 17"/>
            <p:cNvSpPr/>
            <p:nvPr userDrawn="1"/>
          </p:nvSpPr>
          <p:spPr>
            <a:xfrm>
              <a:off x="6872020" y="1913390"/>
              <a:ext cx="296506" cy="2965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Oval 18"/>
            <p:cNvSpPr/>
            <p:nvPr userDrawn="1"/>
          </p:nvSpPr>
          <p:spPr>
            <a:xfrm>
              <a:off x="6495678" y="1995687"/>
              <a:ext cx="270187" cy="27018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Oval 19"/>
            <p:cNvSpPr/>
            <p:nvPr userDrawn="1"/>
          </p:nvSpPr>
          <p:spPr>
            <a:xfrm>
              <a:off x="6698826" y="1995687"/>
              <a:ext cx="270187" cy="27018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1" name="Group 20"/>
          <p:cNvGrpSpPr/>
          <p:nvPr userDrawn="1"/>
        </p:nvGrpSpPr>
        <p:grpSpPr>
          <a:xfrm>
            <a:off x="2098952" y="2183144"/>
            <a:ext cx="524595" cy="379081"/>
            <a:chOff x="6495678" y="1779663"/>
            <a:chExt cx="672848" cy="486211"/>
          </a:xfrm>
        </p:grpSpPr>
        <p:sp>
          <p:nvSpPr>
            <p:cNvPr id="22" name="Oval 21"/>
            <p:cNvSpPr/>
            <p:nvPr userDrawn="1"/>
          </p:nvSpPr>
          <p:spPr>
            <a:xfrm>
              <a:off x="6588225" y="1779663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Oval 22"/>
            <p:cNvSpPr/>
            <p:nvPr userDrawn="1"/>
          </p:nvSpPr>
          <p:spPr>
            <a:xfrm>
              <a:off x="6872020" y="1913390"/>
              <a:ext cx="296506" cy="2965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Oval 23"/>
            <p:cNvSpPr/>
            <p:nvPr userDrawn="1"/>
          </p:nvSpPr>
          <p:spPr>
            <a:xfrm>
              <a:off x="6495678" y="1995687"/>
              <a:ext cx="270187" cy="27018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Oval 24"/>
            <p:cNvSpPr/>
            <p:nvPr userDrawn="1"/>
          </p:nvSpPr>
          <p:spPr>
            <a:xfrm>
              <a:off x="6698826" y="1995687"/>
              <a:ext cx="270187" cy="27018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1136053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 userDrawn="1"/>
        </p:nvGrpSpPr>
        <p:grpSpPr>
          <a:xfrm>
            <a:off x="3707904" y="1203090"/>
            <a:ext cx="1710999" cy="3600908"/>
            <a:chOff x="3797105" y="1404992"/>
            <a:chExt cx="1548895" cy="3471014"/>
          </a:xfrm>
        </p:grpSpPr>
        <p:sp>
          <p:nvSpPr>
            <p:cNvPr id="9" name="Rectangle 8"/>
            <p:cNvSpPr/>
            <p:nvPr userDrawn="1"/>
          </p:nvSpPr>
          <p:spPr>
            <a:xfrm>
              <a:off x="3797105" y="1909048"/>
              <a:ext cx="1548000" cy="2462902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>
            <a:xfrm>
              <a:off x="3797105" y="1404992"/>
              <a:ext cx="1548000" cy="504056"/>
            </a:xfrm>
            <a:prstGeom prst="triangle">
              <a:avLst>
                <a:gd name="adj" fmla="val 49055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Isosceles Triangle 13"/>
            <p:cNvSpPr/>
            <p:nvPr userDrawn="1"/>
          </p:nvSpPr>
          <p:spPr>
            <a:xfrm rot="10800000">
              <a:off x="3798000" y="4371950"/>
              <a:ext cx="1548000" cy="504056"/>
            </a:xfrm>
            <a:prstGeom prst="triangle">
              <a:avLst>
                <a:gd name="adj" fmla="val 49055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8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787227" y="1312181"/>
            <a:ext cx="1548000" cy="1800000"/>
          </a:xfrm>
          <a:custGeom>
            <a:avLst/>
            <a:gdLst>
              <a:gd name="connsiteX0" fmla="*/ 0 w 1440160"/>
              <a:gd name="connsiteY0" fmla="*/ 626356 h 1252711"/>
              <a:gd name="connsiteX1" fmla="*/ 313178 w 1440160"/>
              <a:gd name="connsiteY1" fmla="*/ 0 h 1252711"/>
              <a:gd name="connsiteX2" fmla="*/ 1126982 w 1440160"/>
              <a:gd name="connsiteY2" fmla="*/ 0 h 1252711"/>
              <a:gd name="connsiteX3" fmla="*/ 1440160 w 1440160"/>
              <a:gd name="connsiteY3" fmla="*/ 626356 h 1252711"/>
              <a:gd name="connsiteX4" fmla="*/ 1126982 w 1440160"/>
              <a:gd name="connsiteY4" fmla="*/ 1252711 h 1252711"/>
              <a:gd name="connsiteX5" fmla="*/ 313178 w 1440160"/>
              <a:gd name="connsiteY5" fmla="*/ 1252711 h 1252711"/>
              <a:gd name="connsiteX6" fmla="*/ 0 w 1440160"/>
              <a:gd name="connsiteY6" fmla="*/ 626356 h 1252711"/>
              <a:gd name="connsiteX0" fmla="*/ 0 w 1440160"/>
              <a:gd name="connsiteY0" fmla="*/ 745419 h 1371774"/>
              <a:gd name="connsiteX1" fmla="*/ 679890 w 1440160"/>
              <a:gd name="connsiteY1" fmla="*/ 0 h 1371774"/>
              <a:gd name="connsiteX2" fmla="*/ 1126982 w 1440160"/>
              <a:gd name="connsiteY2" fmla="*/ 119063 h 1371774"/>
              <a:gd name="connsiteX3" fmla="*/ 1440160 w 1440160"/>
              <a:gd name="connsiteY3" fmla="*/ 745419 h 1371774"/>
              <a:gd name="connsiteX4" fmla="*/ 1126982 w 1440160"/>
              <a:gd name="connsiteY4" fmla="*/ 1371774 h 1371774"/>
              <a:gd name="connsiteX5" fmla="*/ 313178 w 1440160"/>
              <a:gd name="connsiteY5" fmla="*/ 1371774 h 1371774"/>
              <a:gd name="connsiteX6" fmla="*/ 0 w 1440160"/>
              <a:gd name="connsiteY6" fmla="*/ 745419 h 1371774"/>
              <a:gd name="connsiteX0" fmla="*/ 0 w 1440160"/>
              <a:gd name="connsiteY0" fmla="*/ 745419 h 1371774"/>
              <a:gd name="connsiteX1" fmla="*/ 679890 w 1440160"/>
              <a:gd name="connsiteY1" fmla="*/ 0 h 1371774"/>
              <a:gd name="connsiteX2" fmla="*/ 1379395 w 1440160"/>
              <a:gd name="connsiteY2" fmla="*/ 409576 h 1371774"/>
              <a:gd name="connsiteX3" fmla="*/ 1440160 w 1440160"/>
              <a:gd name="connsiteY3" fmla="*/ 745419 h 1371774"/>
              <a:gd name="connsiteX4" fmla="*/ 1126982 w 1440160"/>
              <a:gd name="connsiteY4" fmla="*/ 1371774 h 1371774"/>
              <a:gd name="connsiteX5" fmla="*/ 313178 w 1440160"/>
              <a:gd name="connsiteY5" fmla="*/ 1371774 h 1371774"/>
              <a:gd name="connsiteX6" fmla="*/ 0 w 1440160"/>
              <a:gd name="connsiteY6" fmla="*/ 745419 h 1371774"/>
              <a:gd name="connsiteX0" fmla="*/ 0 w 1379395"/>
              <a:gd name="connsiteY0" fmla="*/ 745419 h 1371774"/>
              <a:gd name="connsiteX1" fmla="*/ 679890 w 1379395"/>
              <a:gd name="connsiteY1" fmla="*/ 0 h 1371774"/>
              <a:gd name="connsiteX2" fmla="*/ 1379395 w 1379395"/>
              <a:gd name="connsiteY2" fmla="*/ 409576 h 1371774"/>
              <a:gd name="connsiteX3" fmla="*/ 1340147 w 1379395"/>
              <a:gd name="connsiteY3" fmla="*/ 1102607 h 1371774"/>
              <a:gd name="connsiteX4" fmla="*/ 1126982 w 1379395"/>
              <a:gd name="connsiteY4" fmla="*/ 1371774 h 1371774"/>
              <a:gd name="connsiteX5" fmla="*/ 313178 w 1379395"/>
              <a:gd name="connsiteY5" fmla="*/ 1371774 h 1371774"/>
              <a:gd name="connsiteX6" fmla="*/ 0 w 1379395"/>
              <a:gd name="connsiteY6" fmla="*/ 745419 h 1371774"/>
              <a:gd name="connsiteX0" fmla="*/ 0 w 1379395"/>
              <a:gd name="connsiteY0" fmla="*/ 745419 h 1483692"/>
              <a:gd name="connsiteX1" fmla="*/ 679890 w 1379395"/>
              <a:gd name="connsiteY1" fmla="*/ 0 h 1483692"/>
              <a:gd name="connsiteX2" fmla="*/ 1379395 w 1379395"/>
              <a:gd name="connsiteY2" fmla="*/ 409576 h 1483692"/>
              <a:gd name="connsiteX3" fmla="*/ 1340147 w 1379395"/>
              <a:gd name="connsiteY3" fmla="*/ 1102607 h 1483692"/>
              <a:gd name="connsiteX4" fmla="*/ 757888 w 1379395"/>
              <a:gd name="connsiteY4" fmla="*/ 1483692 h 1483692"/>
              <a:gd name="connsiteX5" fmla="*/ 313178 w 1379395"/>
              <a:gd name="connsiteY5" fmla="*/ 1371774 h 1483692"/>
              <a:gd name="connsiteX6" fmla="*/ 0 w 1379395"/>
              <a:gd name="connsiteY6" fmla="*/ 745419 h 1483692"/>
              <a:gd name="connsiteX0" fmla="*/ 0 w 1379395"/>
              <a:gd name="connsiteY0" fmla="*/ 745419 h 1483692"/>
              <a:gd name="connsiteX1" fmla="*/ 679890 w 1379395"/>
              <a:gd name="connsiteY1" fmla="*/ 0 h 1483692"/>
              <a:gd name="connsiteX2" fmla="*/ 1379395 w 1379395"/>
              <a:gd name="connsiteY2" fmla="*/ 409576 h 1483692"/>
              <a:gd name="connsiteX3" fmla="*/ 1340147 w 1379395"/>
              <a:gd name="connsiteY3" fmla="*/ 1102607 h 1483692"/>
              <a:gd name="connsiteX4" fmla="*/ 757888 w 1379395"/>
              <a:gd name="connsiteY4" fmla="*/ 1483692 h 1483692"/>
              <a:gd name="connsiteX5" fmla="*/ 65528 w 1379395"/>
              <a:gd name="connsiteY5" fmla="*/ 1086024 h 1483692"/>
              <a:gd name="connsiteX6" fmla="*/ 0 w 1379395"/>
              <a:gd name="connsiteY6" fmla="*/ 745419 h 1483692"/>
              <a:gd name="connsiteX0" fmla="*/ 32104 w 1313867"/>
              <a:gd name="connsiteY0" fmla="*/ 385851 h 1483692"/>
              <a:gd name="connsiteX1" fmla="*/ 614362 w 1313867"/>
              <a:gd name="connsiteY1" fmla="*/ 0 h 1483692"/>
              <a:gd name="connsiteX2" fmla="*/ 1313867 w 1313867"/>
              <a:gd name="connsiteY2" fmla="*/ 409576 h 1483692"/>
              <a:gd name="connsiteX3" fmla="*/ 1274619 w 1313867"/>
              <a:gd name="connsiteY3" fmla="*/ 1102607 h 1483692"/>
              <a:gd name="connsiteX4" fmla="*/ 692360 w 1313867"/>
              <a:gd name="connsiteY4" fmla="*/ 1483692 h 1483692"/>
              <a:gd name="connsiteX5" fmla="*/ 0 w 1313867"/>
              <a:gd name="connsiteY5" fmla="*/ 1086024 h 1483692"/>
              <a:gd name="connsiteX6" fmla="*/ 32104 w 1313867"/>
              <a:gd name="connsiteY6" fmla="*/ 385851 h 1483692"/>
              <a:gd name="connsiteX0" fmla="*/ 32104 w 1313867"/>
              <a:gd name="connsiteY0" fmla="*/ 385851 h 1483692"/>
              <a:gd name="connsiteX1" fmla="*/ 647699 w 1313867"/>
              <a:gd name="connsiteY1" fmla="*/ 0 h 1483692"/>
              <a:gd name="connsiteX2" fmla="*/ 1313867 w 1313867"/>
              <a:gd name="connsiteY2" fmla="*/ 409576 h 1483692"/>
              <a:gd name="connsiteX3" fmla="*/ 1274619 w 1313867"/>
              <a:gd name="connsiteY3" fmla="*/ 1102607 h 1483692"/>
              <a:gd name="connsiteX4" fmla="*/ 692360 w 1313867"/>
              <a:gd name="connsiteY4" fmla="*/ 1483692 h 1483692"/>
              <a:gd name="connsiteX5" fmla="*/ 0 w 1313867"/>
              <a:gd name="connsiteY5" fmla="*/ 1086024 h 1483692"/>
              <a:gd name="connsiteX6" fmla="*/ 32104 w 1313867"/>
              <a:gd name="connsiteY6" fmla="*/ 385851 h 1483692"/>
              <a:gd name="connsiteX0" fmla="*/ 32104 w 1313867"/>
              <a:gd name="connsiteY0" fmla="*/ 385851 h 1488454"/>
              <a:gd name="connsiteX1" fmla="*/ 647699 w 1313867"/>
              <a:gd name="connsiteY1" fmla="*/ 0 h 1488454"/>
              <a:gd name="connsiteX2" fmla="*/ 1313867 w 1313867"/>
              <a:gd name="connsiteY2" fmla="*/ 409576 h 1488454"/>
              <a:gd name="connsiteX3" fmla="*/ 1274619 w 1313867"/>
              <a:gd name="connsiteY3" fmla="*/ 1102607 h 1488454"/>
              <a:gd name="connsiteX4" fmla="*/ 656641 w 1313867"/>
              <a:gd name="connsiteY4" fmla="*/ 1488454 h 1488454"/>
              <a:gd name="connsiteX5" fmla="*/ 0 w 1313867"/>
              <a:gd name="connsiteY5" fmla="*/ 1086024 h 1488454"/>
              <a:gd name="connsiteX6" fmla="*/ 32104 w 1313867"/>
              <a:gd name="connsiteY6" fmla="*/ 385851 h 1488454"/>
              <a:gd name="connsiteX0" fmla="*/ 32104 w 1313867"/>
              <a:gd name="connsiteY0" fmla="*/ 385851 h 1488454"/>
              <a:gd name="connsiteX1" fmla="*/ 647699 w 1313867"/>
              <a:gd name="connsiteY1" fmla="*/ 0 h 1488454"/>
              <a:gd name="connsiteX2" fmla="*/ 1313867 w 1313867"/>
              <a:gd name="connsiteY2" fmla="*/ 397669 h 1488454"/>
              <a:gd name="connsiteX3" fmla="*/ 1274619 w 1313867"/>
              <a:gd name="connsiteY3" fmla="*/ 1102607 h 1488454"/>
              <a:gd name="connsiteX4" fmla="*/ 656641 w 1313867"/>
              <a:gd name="connsiteY4" fmla="*/ 1488454 h 1488454"/>
              <a:gd name="connsiteX5" fmla="*/ 0 w 1313867"/>
              <a:gd name="connsiteY5" fmla="*/ 1086024 h 1488454"/>
              <a:gd name="connsiteX6" fmla="*/ 32104 w 1313867"/>
              <a:gd name="connsiteY6" fmla="*/ 385851 h 1488454"/>
              <a:gd name="connsiteX0" fmla="*/ 32104 w 1329387"/>
              <a:gd name="connsiteY0" fmla="*/ 385851 h 1488454"/>
              <a:gd name="connsiteX1" fmla="*/ 647699 w 1329387"/>
              <a:gd name="connsiteY1" fmla="*/ 0 h 1488454"/>
              <a:gd name="connsiteX2" fmla="*/ 1313867 w 1329387"/>
              <a:gd name="connsiteY2" fmla="*/ 397669 h 1488454"/>
              <a:gd name="connsiteX3" fmla="*/ 1329387 w 1329387"/>
              <a:gd name="connsiteY3" fmla="*/ 1097844 h 1488454"/>
              <a:gd name="connsiteX4" fmla="*/ 656641 w 1329387"/>
              <a:gd name="connsiteY4" fmla="*/ 1488454 h 1488454"/>
              <a:gd name="connsiteX5" fmla="*/ 0 w 1329387"/>
              <a:gd name="connsiteY5" fmla="*/ 1086024 h 1488454"/>
              <a:gd name="connsiteX6" fmla="*/ 32104 w 1329387"/>
              <a:gd name="connsiteY6" fmla="*/ 385851 h 1488454"/>
              <a:gd name="connsiteX0" fmla="*/ 0 w 1297283"/>
              <a:gd name="connsiteY0" fmla="*/ 385851 h 1488454"/>
              <a:gd name="connsiteX1" fmla="*/ 615595 w 1297283"/>
              <a:gd name="connsiteY1" fmla="*/ 0 h 1488454"/>
              <a:gd name="connsiteX2" fmla="*/ 1281763 w 1297283"/>
              <a:gd name="connsiteY2" fmla="*/ 397669 h 1488454"/>
              <a:gd name="connsiteX3" fmla="*/ 1297283 w 1297283"/>
              <a:gd name="connsiteY3" fmla="*/ 1097844 h 1488454"/>
              <a:gd name="connsiteX4" fmla="*/ 624537 w 1297283"/>
              <a:gd name="connsiteY4" fmla="*/ 1488454 h 1488454"/>
              <a:gd name="connsiteX5" fmla="*/ 5996 w 1297283"/>
              <a:gd name="connsiteY5" fmla="*/ 1095549 h 1488454"/>
              <a:gd name="connsiteX6" fmla="*/ 0 w 1297283"/>
              <a:gd name="connsiteY6" fmla="*/ 385851 h 1488454"/>
              <a:gd name="connsiteX0" fmla="*/ 0 w 1281763"/>
              <a:gd name="connsiteY0" fmla="*/ 385851 h 1488454"/>
              <a:gd name="connsiteX1" fmla="*/ 615595 w 1281763"/>
              <a:gd name="connsiteY1" fmla="*/ 0 h 1488454"/>
              <a:gd name="connsiteX2" fmla="*/ 1281763 w 1281763"/>
              <a:gd name="connsiteY2" fmla="*/ 397669 h 1488454"/>
              <a:gd name="connsiteX3" fmla="*/ 1275851 w 1281763"/>
              <a:gd name="connsiteY3" fmla="*/ 1095463 h 1488454"/>
              <a:gd name="connsiteX4" fmla="*/ 624537 w 1281763"/>
              <a:gd name="connsiteY4" fmla="*/ 1488454 h 1488454"/>
              <a:gd name="connsiteX5" fmla="*/ 5996 w 1281763"/>
              <a:gd name="connsiteY5" fmla="*/ 1095549 h 1488454"/>
              <a:gd name="connsiteX6" fmla="*/ 0 w 1281763"/>
              <a:gd name="connsiteY6" fmla="*/ 385851 h 1488454"/>
              <a:gd name="connsiteX0" fmla="*/ 0 w 1281763"/>
              <a:gd name="connsiteY0" fmla="*/ 388233 h 1490836"/>
              <a:gd name="connsiteX1" fmla="*/ 622739 w 1281763"/>
              <a:gd name="connsiteY1" fmla="*/ 0 h 1490836"/>
              <a:gd name="connsiteX2" fmla="*/ 1281763 w 1281763"/>
              <a:gd name="connsiteY2" fmla="*/ 400051 h 1490836"/>
              <a:gd name="connsiteX3" fmla="*/ 1275851 w 1281763"/>
              <a:gd name="connsiteY3" fmla="*/ 1097845 h 1490836"/>
              <a:gd name="connsiteX4" fmla="*/ 624537 w 1281763"/>
              <a:gd name="connsiteY4" fmla="*/ 1490836 h 1490836"/>
              <a:gd name="connsiteX5" fmla="*/ 5996 w 1281763"/>
              <a:gd name="connsiteY5" fmla="*/ 1097931 h 1490836"/>
              <a:gd name="connsiteX6" fmla="*/ 0 w 1281763"/>
              <a:gd name="connsiteY6" fmla="*/ 388233 h 1490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81763" h="1490836">
                <a:moveTo>
                  <a:pt x="0" y="388233"/>
                </a:moveTo>
                <a:lnTo>
                  <a:pt x="622739" y="0"/>
                </a:lnTo>
                <a:lnTo>
                  <a:pt x="1281763" y="400051"/>
                </a:lnTo>
                <a:cubicBezTo>
                  <a:pt x="1279792" y="632649"/>
                  <a:pt x="1277822" y="865247"/>
                  <a:pt x="1275851" y="1097845"/>
                </a:cubicBezTo>
                <a:lnTo>
                  <a:pt x="624537" y="1490836"/>
                </a:lnTo>
                <a:lnTo>
                  <a:pt x="5996" y="1097931"/>
                </a:lnTo>
                <a:cubicBezTo>
                  <a:pt x="3997" y="861365"/>
                  <a:pt x="1999" y="624799"/>
                  <a:pt x="0" y="388233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2059035" y="1276575"/>
            <a:ext cx="1548000" cy="1800000"/>
          </a:xfrm>
          <a:custGeom>
            <a:avLst/>
            <a:gdLst>
              <a:gd name="connsiteX0" fmla="*/ 0 w 1440160"/>
              <a:gd name="connsiteY0" fmla="*/ 626356 h 1252711"/>
              <a:gd name="connsiteX1" fmla="*/ 313178 w 1440160"/>
              <a:gd name="connsiteY1" fmla="*/ 0 h 1252711"/>
              <a:gd name="connsiteX2" fmla="*/ 1126982 w 1440160"/>
              <a:gd name="connsiteY2" fmla="*/ 0 h 1252711"/>
              <a:gd name="connsiteX3" fmla="*/ 1440160 w 1440160"/>
              <a:gd name="connsiteY3" fmla="*/ 626356 h 1252711"/>
              <a:gd name="connsiteX4" fmla="*/ 1126982 w 1440160"/>
              <a:gd name="connsiteY4" fmla="*/ 1252711 h 1252711"/>
              <a:gd name="connsiteX5" fmla="*/ 313178 w 1440160"/>
              <a:gd name="connsiteY5" fmla="*/ 1252711 h 1252711"/>
              <a:gd name="connsiteX6" fmla="*/ 0 w 1440160"/>
              <a:gd name="connsiteY6" fmla="*/ 626356 h 1252711"/>
              <a:gd name="connsiteX0" fmla="*/ 0 w 1440160"/>
              <a:gd name="connsiteY0" fmla="*/ 745419 h 1371774"/>
              <a:gd name="connsiteX1" fmla="*/ 679890 w 1440160"/>
              <a:gd name="connsiteY1" fmla="*/ 0 h 1371774"/>
              <a:gd name="connsiteX2" fmla="*/ 1126982 w 1440160"/>
              <a:gd name="connsiteY2" fmla="*/ 119063 h 1371774"/>
              <a:gd name="connsiteX3" fmla="*/ 1440160 w 1440160"/>
              <a:gd name="connsiteY3" fmla="*/ 745419 h 1371774"/>
              <a:gd name="connsiteX4" fmla="*/ 1126982 w 1440160"/>
              <a:gd name="connsiteY4" fmla="*/ 1371774 h 1371774"/>
              <a:gd name="connsiteX5" fmla="*/ 313178 w 1440160"/>
              <a:gd name="connsiteY5" fmla="*/ 1371774 h 1371774"/>
              <a:gd name="connsiteX6" fmla="*/ 0 w 1440160"/>
              <a:gd name="connsiteY6" fmla="*/ 745419 h 1371774"/>
              <a:gd name="connsiteX0" fmla="*/ 0 w 1440160"/>
              <a:gd name="connsiteY0" fmla="*/ 745419 h 1371774"/>
              <a:gd name="connsiteX1" fmla="*/ 679890 w 1440160"/>
              <a:gd name="connsiteY1" fmla="*/ 0 h 1371774"/>
              <a:gd name="connsiteX2" fmla="*/ 1379395 w 1440160"/>
              <a:gd name="connsiteY2" fmla="*/ 409576 h 1371774"/>
              <a:gd name="connsiteX3" fmla="*/ 1440160 w 1440160"/>
              <a:gd name="connsiteY3" fmla="*/ 745419 h 1371774"/>
              <a:gd name="connsiteX4" fmla="*/ 1126982 w 1440160"/>
              <a:gd name="connsiteY4" fmla="*/ 1371774 h 1371774"/>
              <a:gd name="connsiteX5" fmla="*/ 313178 w 1440160"/>
              <a:gd name="connsiteY5" fmla="*/ 1371774 h 1371774"/>
              <a:gd name="connsiteX6" fmla="*/ 0 w 1440160"/>
              <a:gd name="connsiteY6" fmla="*/ 745419 h 1371774"/>
              <a:gd name="connsiteX0" fmla="*/ 0 w 1379395"/>
              <a:gd name="connsiteY0" fmla="*/ 745419 h 1371774"/>
              <a:gd name="connsiteX1" fmla="*/ 679890 w 1379395"/>
              <a:gd name="connsiteY1" fmla="*/ 0 h 1371774"/>
              <a:gd name="connsiteX2" fmla="*/ 1379395 w 1379395"/>
              <a:gd name="connsiteY2" fmla="*/ 409576 h 1371774"/>
              <a:gd name="connsiteX3" fmla="*/ 1340147 w 1379395"/>
              <a:gd name="connsiteY3" fmla="*/ 1102607 h 1371774"/>
              <a:gd name="connsiteX4" fmla="*/ 1126982 w 1379395"/>
              <a:gd name="connsiteY4" fmla="*/ 1371774 h 1371774"/>
              <a:gd name="connsiteX5" fmla="*/ 313178 w 1379395"/>
              <a:gd name="connsiteY5" fmla="*/ 1371774 h 1371774"/>
              <a:gd name="connsiteX6" fmla="*/ 0 w 1379395"/>
              <a:gd name="connsiteY6" fmla="*/ 745419 h 1371774"/>
              <a:gd name="connsiteX0" fmla="*/ 0 w 1379395"/>
              <a:gd name="connsiteY0" fmla="*/ 745419 h 1483692"/>
              <a:gd name="connsiteX1" fmla="*/ 679890 w 1379395"/>
              <a:gd name="connsiteY1" fmla="*/ 0 h 1483692"/>
              <a:gd name="connsiteX2" fmla="*/ 1379395 w 1379395"/>
              <a:gd name="connsiteY2" fmla="*/ 409576 h 1483692"/>
              <a:gd name="connsiteX3" fmla="*/ 1340147 w 1379395"/>
              <a:gd name="connsiteY3" fmla="*/ 1102607 h 1483692"/>
              <a:gd name="connsiteX4" fmla="*/ 757888 w 1379395"/>
              <a:gd name="connsiteY4" fmla="*/ 1483692 h 1483692"/>
              <a:gd name="connsiteX5" fmla="*/ 313178 w 1379395"/>
              <a:gd name="connsiteY5" fmla="*/ 1371774 h 1483692"/>
              <a:gd name="connsiteX6" fmla="*/ 0 w 1379395"/>
              <a:gd name="connsiteY6" fmla="*/ 745419 h 1483692"/>
              <a:gd name="connsiteX0" fmla="*/ 0 w 1379395"/>
              <a:gd name="connsiteY0" fmla="*/ 745419 h 1483692"/>
              <a:gd name="connsiteX1" fmla="*/ 679890 w 1379395"/>
              <a:gd name="connsiteY1" fmla="*/ 0 h 1483692"/>
              <a:gd name="connsiteX2" fmla="*/ 1379395 w 1379395"/>
              <a:gd name="connsiteY2" fmla="*/ 409576 h 1483692"/>
              <a:gd name="connsiteX3" fmla="*/ 1340147 w 1379395"/>
              <a:gd name="connsiteY3" fmla="*/ 1102607 h 1483692"/>
              <a:gd name="connsiteX4" fmla="*/ 757888 w 1379395"/>
              <a:gd name="connsiteY4" fmla="*/ 1483692 h 1483692"/>
              <a:gd name="connsiteX5" fmla="*/ 65528 w 1379395"/>
              <a:gd name="connsiteY5" fmla="*/ 1086024 h 1483692"/>
              <a:gd name="connsiteX6" fmla="*/ 0 w 1379395"/>
              <a:gd name="connsiteY6" fmla="*/ 745419 h 1483692"/>
              <a:gd name="connsiteX0" fmla="*/ 32104 w 1313867"/>
              <a:gd name="connsiteY0" fmla="*/ 385851 h 1483692"/>
              <a:gd name="connsiteX1" fmla="*/ 614362 w 1313867"/>
              <a:gd name="connsiteY1" fmla="*/ 0 h 1483692"/>
              <a:gd name="connsiteX2" fmla="*/ 1313867 w 1313867"/>
              <a:gd name="connsiteY2" fmla="*/ 409576 h 1483692"/>
              <a:gd name="connsiteX3" fmla="*/ 1274619 w 1313867"/>
              <a:gd name="connsiteY3" fmla="*/ 1102607 h 1483692"/>
              <a:gd name="connsiteX4" fmla="*/ 692360 w 1313867"/>
              <a:gd name="connsiteY4" fmla="*/ 1483692 h 1483692"/>
              <a:gd name="connsiteX5" fmla="*/ 0 w 1313867"/>
              <a:gd name="connsiteY5" fmla="*/ 1086024 h 1483692"/>
              <a:gd name="connsiteX6" fmla="*/ 32104 w 1313867"/>
              <a:gd name="connsiteY6" fmla="*/ 385851 h 1483692"/>
              <a:gd name="connsiteX0" fmla="*/ 32104 w 1313867"/>
              <a:gd name="connsiteY0" fmla="*/ 385851 h 1483692"/>
              <a:gd name="connsiteX1" fmla="*/ 647699 w 1313867"/>
              <a:gd name="connsiteY1" fmla="*/ 0 h 1483692"/>
              <a:gd name="connsiteX2" fmla="*/ 1313867 w 1313867"/>
              <a:gd name="connsiteY2" fmla="*/ 409576 h 1483692"/>
              <a:gd name="connsiteX3" fmla="*/ 1274619 w 1313867"/>
              <a:gd name="connsiteY3" fmla="*/ 1102607 h 1483692"/>
              <a:gd name="connsiteX4" fmla="*/ 692360 w 1313867"/>
              <a:gd name="connsiteY4" fmla="*/ 1483692 h 1483692"/>
              <a:gd name="connsiteX5" fmla="*/ 0 w 1313867"/>
              <a:gd name="connsiteY5" fmla="*/ 1086024 h 1483692"/>
              <a:gd name="connsiteX6" fmla="*/ 32104 w 1313867"/>
              <a:gd name="connsiteY6" fmla="*/ 385851 h 1483692"/>
              <a:gd name="connsiteX0" fmla="*/ 32104 w 1313867"/>
              <a:gd name="connsiteY0" fmla="*/ 385851 h 1488454"/>
              <a:gd name="connsiteX1" fmla="*/ 647699 w 1313867"/>
              <a:gd name="connsiteY1" fmla="*/ 0 h 1488454"/>
              <a:gd name="connsiteX2" fmla="*/ 1313867 w 1313867"/>
              <a:gd name="connsiteY2" fmla="*/ 409576 h 1488454"/>
              <a:gd name="connsiteX3" fmla="*/ 1274619 w 1313867"/>
              <a:gd name="connsiteY3" fmla="*/ 1102607 h 1488454"/>
              <a:gd name="connsiteX4" fmla="*/ 656641 w 1313867"/>
              <a:gd name="connsiteY4" fmla="*/ 1488454 h 1488454"/>
              <a:gd name="connsiteX5" fmla="*/ 0 w 1313867"/>
              <a:gd name="connsiteY5" fmla="*/ 1086024 h 1488454"/>
              <a:gd name="connsiteX6" fmla="*/ 32104 w 1313867"/>
              <a:gd name="connsiteY6" fmla="*/ 385851 h 1488454"/>
              <a:gd name="connsiteX0" fmla="*/ 32104 w 1313867"/>
              <a:gd name="connsiteY0" fmla="*/ 385851 h 1488454"/>
              <a:gd name="connsiteX1" fmla="*/ 647699 w 1313867"/>
              <a:gd name="connsiteY1" fmla="*/ 0 h 1488454"/>
              <a:gd name="connsiteX2" fmla="*/ 1313867 w 1313867"/>
              <a:gd name="connsiteY2" fmla="*/ 397669 h 1488454"/>
              <a:gd name="connsiteX3" fmla="*/ 1274619 w 1313867"/>
              <a:gd name="connsiteY3" fmla="*/ 1102607 h 1488454"/>
              <a:gd name="connsiteX4" fmla="*/ 656641 w 1313867"/>
              <a:gd name="connsiteY4" fmla="*/ 1488454 h 1488454"/>
              <a:gd name="connsiteX5" fmla="*/ 0 w 1313867"/>
              <a:gd name="connsiteY5" fmla="*/ 1086024 h 1488454"/>
              <a:gd name="connsiteX6" fmla="*/ 32104 w 1313867"/>
              <a:gd name="connsiteY6" fmla="*/ 385851 h 1488454"/>
              <a:gd name="connsiteX0" fmla="*/ 32104 w 1329387"/>
              <a:gd name="connsiteY0" fmla="*/ 385851 h 1488454"/>
              <a:gd name="connsiteX1" fmla="*/ 647699 w 1329387"/>
              <a:gd name="connsiteY1" fmla="*/ 0 h 1488454"/>
              <a:gd name="connsiteX2" fmla="*/ 1313867 w 1329387"/>
              <a:gd name="connsiteY2" fmla="*/ 397669 h 1488454"/>
              <a:gd name="connsiteX3" fmla="*/ 1329387 w 1329387"/>
              <a:gd name="connsiteY3" fmla="*/ 1097844 h 1488454"/>
              <a:gd name="connsiteX4" fmla="*/ 656641 w 1329387"/>
              <a:gd name="connsiteY4" fmla="*/ 1488454 h 1488454"/>
              <a:gd name="connsiteX5" fmla="*/ 0 w 1329387"/>
              <a:gd name="connsiteY5" fmla="*/ 1086024 h 1488454"/>
              <a:gd name="connsiteX6" fmla="*/ 32104 w 1329387"/>
              <a:gd name="connsiteY6" fmla="*/ 385851 h 1488454"/>
              <a:gd name="connsiteX0" fmla="*/ 0 w 1297283"/>
              <a:gd name="connsiteY0" fmla="*/ 385851 h 1488454"/>
              <a:gd name="connsiteX1" fmla="*/ 615595 w 1297283"/>
              <a:gd name="connsiteY1" fmla="*/ 0 h 1488454"/>
              <a:gd name="connsiteX2" fmla="*/ 1281763 w 1297283"/>
              <a:gd name="connsiteY2" fmla="*/ 397669 h 1488454"/>
              <a:gd name="connsiteX3" fmla="*/ 1297283 w 1297283"/>
              <a:gd name="connsiteY3" fmla="*/ 1097844 h 1488454"/>
              <a:gd name="connsiteX4" fmla="*/ 624537 w 1297283"/>
              <a:gd name="connsiteY4" fmla="*/ 1488454 h 1488454"/>
              <a:gd name="connsiteX5" fmla="*/ 5996 w 1297283"/>
              <a:gd name="connsiteY5" fmla="*/ 1095549 h 1488454"/>
              <a:gd name="connsiteX6" fmla="*/ 0 w 1297283"/>
              <a:gd name="connsiteY6" fmla="*/ 385851 h 1488454"/>
              <a:gd name="connsiteX0" fmla="*/ 0 w 1281763"/>
              <a:gd name="connsiteY0" fmla="*/ 385851 h 1488454"/>
              <a:gd name="connsiteX1" fmla="*/ 615595 w 1281763"/>
              <a:gd name="connsiteY1" fmla="*/ 0 h 1488454"/>
              <a:gd name="connsiteX2" fmla="*/ 1281763 w 1281763"/>
              <a:gd name="connsiteY2" fmla="*/ 397669 h 1488454"/>
              <a:gd name="connsiteX3" fmla="*/ 1275851 w 1281763"/>
              <a:gd name="connsiteY3" fmla="*/ 1095463 h 1488454"/>
              <a:gd name="connsiteX4" fmla="*/ 624537 w 1281763"/>
              <a:gd name="connsiteY4" fmla="*/ 1488454 h 1488454"/>
              <a:gd name="connsiteX5" fmla="*/ 5996 w 1281763"/>
              <a:gd name="connsiteY5" fmla="*/ 1095549 h 1488454"/>
              <a:gd name="connsiteX6" fmla="*/ 0 w 1281763"/>
              <a:gd name="connsiteY6" fmla="*/ 385851 h 1488454"/>
              <a:gd name="connsiteX0" fmla="*/ 0 w 1281763"/>
              <a:gd name="connsiteY0" fmla="*/ 388233 h 1490836"/>
              <a:gd name="connsiteX1" fmla="*/ 622739 w 1281763"/>
              <a:gd name="connsiteY1" fmla="*/ 0 h 1490836"/>
              <a:gd name="connsiteX2" fmla="*/ 1281763 w 1281763"/>
              <a:gd name="connsiteY2" fmla="*/ 400051 h 1490836"/>
              <a:gd name="connsiteX3" fmla="*/ 1275851 w 1281763"/>
              <a:gd name="connsiteY3" fmla="*/ 1097845 h 1490836"/>
              <a:gd name="connsiteX4" fmla="*/ 624537 w 1281763"/>
              <a:gd name="connsiteY4" fmla="*/ 1490836 h 1490836"/>
              <a:gd name="connsiteX5" fmla="*/ 5996 w 1281763"/>
              <a:gd name="connsiteY5" fmla="*/ 1097931 h 1490836"/>
              <a:gd name="connsiteX6" fmla="*/ 0 w 1281763"/>
              <a:gd name="connsiteY6" fmla="*/ 388233 h 1490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81763" h="1490836">
                <a:moveTo>
                  <a:pt x="0" y="388233"/>
                </a:moveTo>
                <a:lnTo>
                  <a:pt x="622739" y="0"/>
                </a:lnTo>
                <a:lnTo>
                  <a:pt x="1281763" y="400051"/>
                </a:lnTo>
                <a:cubicBezTo>
                  <a:pt x="1279792" y="632649"/>
                  <a:pt x="1277822" y="865247"/>
                  <a:pt x="1275851" y="1097845"/>
                </a:cubicBezTo>
                <a:lnTo>
                  <a:pt x="624537" y="1490836"/>
                </a:lnTo>
                <a:lnTo>
                  <a:pt x="5996" y="1097931"/>
                </a:lnTo>
                <a:cubicBezTo>
                  <a:pt x="3997" y="861365"/>
                  <a:pt x="1999" y="624799"/>
                  <a:pt x="0" y="388233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7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330843" y="1276575"/>
            <a:ext cx="1548000" cy="1800000"/>
          </a:xfrm>
          <a:custGeom>
            <a:avLst/>
            <a:gdLst>
              <a:gd name="connsiteX0" fmla="*/ 0 w 1440160"/>
              <a:gd name="connsiteY0" fmla="*/ 626356 h 1252711"/>
              <a:gd name="connsiteX1" fmla="*/ 313178 w 1440160"/>
              <a:gd name="connsiteY1" fmla="*/ 0 h 1252711"/>
              <a:gd name="connsiteX2" fmla="*/ 1126982 w 1440160"/>
              <a:gd name="connsiteY2" fmla="*/ 0 h 1252711"/>
              <a:gd name="connsiteX3" fmla="*/ 1440160 w 1440160"/>
              <a:gd name="connsiteY3" fmla="*/ 626356 h 1252711"/>
              <a:gd name="connsiteX4" fmla="*/ 1126982 w 1440160"/>
              <a:gd name="connsiteY4" fmla="*/ 1252711 h 1252711"/>
              <a:gd name="connsiteX5" fmla="*/ 313178 w 1440160"/>
              <a:gd name="connsiteY5" fmla="*/ 1252711 h 1252711"/>
              <a:gd name="connsiteX6" fmla="*/ 0 w 1440160"/>
              <a:gd name="connsiteY6" fmla="*/ 626356 h 1252711"/>
              <a:gd name="connsiteX0" fmla="*/ 0 w 1440160"/>
              <a:gd name="connsiteY0" fmla="*/ 745419 h 1371774"/>
              <a:gd name="connsiteX1" fmla="*/ 679890 w 1440160"/>
              <a:gd name="connsiteY1" fmla="*/ 0 h 1371774"/>
              <a:gd name="connsiteX2" fmla="*/ 1126982 w 1440160"/>
              <a:gd name="connsiteY2" fmla="*/ 119063 h 1371774"/>
              <a:gd name="connsiteX3" fmla="*/ 1440160 w 1440160"/>
              <a:gd name="connsiteY3" fmla="*/ 745419 h 1371774"/>
              <a:gd name="connsiteX4" fmla="*/ 1126982 w 1440160"/>
              <a:gd name="connsiteY4" fmla="*/ 1371774 h 1371774"/>
              <a:gd name="connsiteX5" fmla="*/ 313178 w 1440160"/>
              <a:gd name="connsiteY5" fmla="*/ 1371774 h 1371774"/>
              <a:gd name="connsiteX6" fmla="*/ 0 w 1440160"/>
              <a:gd name="connsiteY6" fmla="*/ 745419 h 1371774"/>
              <a:gd name="connsiteX0" fmla="*/ 0 w 1440160"/>
              <a:gd name="connsiteY0" fmla="*/ 745419 h 1371774"/>
              <a:gd name="connsiteX1" fmla="*/ 679890 w 1440160"/>
              <a:gd name="connsiteY1" fmla="*/ 0 h 1371774"/>
              <a:gd name="connsiteX2" fmla="*/ 1379395 w 1440160"/>
              <a:gd name="connsiteY2" fmla="*/ 409576 h 1371774"/>
              <a:gd name="connsiteX3" fmla="*/ 1440160 w 1440160"/>
              <a:gd name="connsiteY3" fmla="*/ 745419 h 1371774"/>
              <a:gd name="connsiteX4" fmla="*/ 1126982 w 1440160"/>
              <a:gd name="connsiteY4" fmla="*/ 1371774 h 1371774"/>
              <a:gd name="connsiteX5" fmla="*/ 313178 w 1440160"/>
              <a:gd name="connsiteY5" fmla="*/ 1371774 h 1371774"/>
              <a:gd name="connsiteX6" fmla="*/ 0 w 1440160"/>
              <a:gd name="connsiteY6" fmla="*/ 745419 h 1371774"/>
              <a:gd name="connsiteX0" fmla="*/ 0 w 1379395"/>
              <a:gd name="connsiteY0" fmla="*/ 745419 h 1371774"/>
              <a:gd name="connsiteX1" fmla="*/ 679890 w 1379395"/>
              <a:gd name="connsiteY1" fmla="*/ 0 h 1371774"/>
              <a:gd name="connsiteX2" fmla="*/ 1379395 w 1379395"/>
              <a:gd name="connsiteY2" fmla="*/ 409576 h 1371774"/>
              <a:gd name="connsiteX3" fmla="*/ 1340147 w 1379395"/>
              <a:gd name="connsiteY3" fmla="*/ 1102607 h 1371774"/>
              <a:gd name="connsiteX4" fmla="*/ 1126982 w 1379395"/>
              <a:gd name="connsiteY4" fmla="*/ 1371774 h 1371774"/>
              <a:gd name="connsiteX5" fmla="*/ 313178 w 1379395"/>
              <a:gd name="connsiteY5" fmla="*/ 1371774 h 1371774"/>
              <a:gd name="connsiteX6" fmla="*/ 0 w 1379395"/>
              <a:gd name="connsiteY6" fmla="*/ 745419 h 1371774"/>
              <a:gd name="connsiteX0" fmla="*/ 0 w 1379395"/>
              <a:gd name="connsiteY0" fmla="*/ 745419 h 1483692"/>
              <a:gd name="connsiteX1" fmla="*/ 679890 w 1379395"/>
              <a:gd name="connsiteY1" fmla="*/ 0 h 1483692"/>
              <a:gd name="connsiteX2" fmla="*/ 1379395 w 1379395"/>
              <a:gd name="connsiteY2" fmla="*/ 409576 h 1483692"/>
              <a:gd name="connsiteX3" fmla="*/ 1340147 w 1379395"/>
              <a:gd name="connsiteY3" fmla="*/ 1102607 h 1483692"/>
              <a:gd name="connsiteX4" fmla="*/ 757888 w 1379395"/>
              <a:gd name="connsiteY4" fmla="*/ 1483692 h 1483692"/>
              <a:gd name="connsiteX5" fmla="*/ 313178 w 1379395"/>
              <a:gd name="connsiteY5" fmla="*/ 1371774 h 1483692"/>
              <a:gd name="connsiteX6" fmla="*/ 0 w 1379395"/>
              <a:gd name="connsiteY6" fmla="*/ 745419 h 1483692"/>
              <a:gd name="connsiteX0" fmla="*/ 0 w 1379395"/>
              <a:gd name="connsiteY0" fmla="*/ 745419 h 1483692"/>
              <a:gd name="connsiteX1" fmla="*/ 679890 w 1379395"/>
              <a:gd name="connsiteY1" fmla="*/ 0 h 1483692"/>
              <a:gd name="connsiteX2" fmla="*/ 1379395 w 1379395"/>
              <a:gd name="connsiteY2" fmla="*/ 409576 h 1483692"/>
              <a:gd name="connsiteX3" fmla="*/ 1340147 w 1379395"/>
              <a:gd name="connsiteY3" fmla="*/ 1102607 h 1483692"/>
              <a:gd name="connsiteX4" fmla="*/ 757888 w 1379395"/>
              <a:gd name="connsiteY4" fmla="*/ 1483692 h 1483692"/>
              <a:gd name="connsiteX5" fmla="*/ 65528 w 1379395"/>
              <a:gd name="connsiteY5" fmla="*/ 1086024 h 1483692"/>
              <a:gd name="connsiteX6" fmla="*/ 0 w 1379395"/>
              <a:gd name="connsiteY6" fmla="*/ 745419 h 1483692"/>
              <a:gd name="connsiteX0" fmla="*/ 32104 w 1313867"/>
              <a:gd name="connsiteY0" fmla="*/ 385851 h 1483692"/>
              <a:gd name="connsiteX1" fmla="*/ 614362 w 1313867"/>
              <a:gd name="connsiteY1" fmla="*/ 0 h 1483692"/>
              <a:gd name="connsiteX2" fmla="*/ 1313867 w 1313867"/>
              <a:gd name="connsiteY2" fmla="*/ 409576 h 1483692"/>
              <a:gd name="connsiteX3" fmla="*/ 1274619 w 1313867"/>
              <a:gd name="connsiteY3" fmla="*/ 1102607 h 1483692"/>
              <a:gd name="connsiteX4" fmla="*/ 692360 w 1313867"/>
              <a:gd name="connsiteY4" fmla="*/ 1483692 h 1483692"/>
              <a:gd name="connsiteX5" fmla="*/ 0 w 1313867"/>
              <a:gd name="connsiteY5" fmla="*/ 1086024 h 1483692"/>
              <a:gd name="connsiteX6" fmla="*/ 32104 w 1313867"/>
              <a:gd name="connsiteY6" fmla="*/ 385851 h 1483692"/>
              <a:gd name="connsiteX0" fmla="*/ 32104 w 1313867"/>
              <a:gd name="connsiteY0" fmla="*/ 385851 h 1483692"/>
              <a:gd name="connsiteX1" fmla="*/ 647699 w 1313867"/>
              <a:gd name="connsiteY1" fmla="*/ 0 h 1483692"/>
              <a:gd name="connsiteX2" fmla="*/ 1313867 w 1313867"/>
              <a:gd name="connsiteY2" fmla="*/ 409576 h 1483692"/>
              <a:gd name="connsiteX3" fmla="*/ 1274619 w 1313867"/>
              <a:gd name="connsiteY3" fmla="*/ 1102607 h 1483692"/>
              <a:gd name="connsiteX4" fmla="*/ 692360 w 1313867"/>
              <a:gd name="connsiteY4" fmla="*/ 1483692 h 1483692"/>
              <a:gd name="connsiteX5" fmla="*/ 0 w 1313867"/>
              <a:gd name="connsiteY5" fmla="*/ 1086024 h 1483692"/>
              <a:gd name="connsiteX6" fmla="*/ 32104 w 1313867"/>
              <a:gd name="connsiteY6" fmla="*/ 385851 h 1483692"/>
              <a:gd name="connsiteX0" fmla="*/ 32104 w 1313867"/>
              <a:gd name="connsiteY0" fmla="*/ 385851 h 1488454"/>
              <a:gd name="connsiteX1" fmla="*/ 647699 w 1313867"/>
              <a:gd name="connsiteY1" fmla="*/ 0 h 1488454"/>
              <a:gd name="connsiteX2" fmla="*/ 1313867 w 1313867"/>
              <a:gd name="connsiteY2" fmla="*/ 409576 h 1488454"/>
              <a:gd name="connsiteX3" fmla="*/ 1274619 w 1313867"/>
              <a:gd name="connsiteY3" fmla="*/ 1102607 h 1488454"/>
              <a:gd name="connsiteX4" fmla="*/ 656641 w 1313867"/>
              <a:gd name="connsiteY4" fmla="*/ 1488454 h 1488454"/>
              <a:gd name="connsiteX5" fmla="*/ 0 w 1313867"/>
              <a:gd name="connsiteY5" fmla="*/ 1086024 h 1488454"/>
              <a:gd name="connsiteX6" fmla="*/ 32104 w 1313867"/>
              <a:gd name="connsiteY6" fmla="*/ 385851 h 1488454"/>
              <a:gd name="connsiteX0" fmla="*/ 32104 w 1313867"/>
              <a:gd name="connsiteY0" fmla="*/ 385851 h 1488454"/>
              <a:gd name="connsiteX1" fmla="*/ 647699 w 1313867"/>
              <a:gd name="connsiteY1" fmla="*/ 0 h 1488454"/>
              <a:gd name="connsiteX2" fmla="*/ 1313867 w 1313867"/>
              <a:gd name="connsiteY2" fmla="*/ 397669 h 1488454"/>
              <a:gd name="connsiteX3" fmla="*/ 1274619 w 1313867"/>
              <a:gd name="connsiteY3" fmla="*/ 1102607 h 1488454"/>
              <a:gd name="connsiteX4" fmla="*/ 656641 w 1313867"/>
              <a:gd name="connsiteY4" fmla="*/ 1488454 h 1488454"/>
              <a:gd name="connsiteX5" fmla="*/ 0 w 1313867"/>
              <a:gd name="connsiteY5" fmla="*/ 1086024 h 1488454"/>
              <a:gd name="connsiteX6" fmla="*/ 32104 w 1313867"/>
              <a:gd name="connsiteY6" fmla="*/ 385851 h 1488454"/>
              <a:gd name="connsiteX0" fmla="*/ 32104 w 1329387"/>
              <a:gd name="connsiteY0" fmla="*/ 385851 h 1488454"/>
              <a:gd name="connsiteX1" fmla="*/ 647699 w 1329387"/>
              <a:gd name="connsiteY1" fmla="*/ 0 h 1488454"/>
              <a:gd name="connsiteX2" fmla="*/ 1313867 w 1329387"/>
              <a:gd name="connsiteY2" fmla="*/ 397669 h 1488454"/>
              <a:gd name="connsiteX3" fmla="*/ 1329387 w 1329387"/>
              <a:gd name="connsiteY3" fmla="*/ 1097844 h 1488454"/>
              <a:gd name="connsiteX4" fmla="*/ 656641 w 1329387"/>
              <a:gd name="connsiteY4" fmla="*/ 1488454 h 1488454"/>
              <a:gd name="connsiteX5" fmla="*/ 0 w 1329387"/>
              <a:gd name="connsiteY5" fmla="*/ 1086024 h 1488454"/>
              <a:gd name="connsiteX6" fmla="*/ 32104 w 1329387"/>
              <a:gd name="connsiteY6" fmla="*/ 385851 h 1488454"/>
              <a:gd name="connsiteX0" fmla="*/ 0 w 1297283"/>
              <a:gd name="connsiteY0" fmla="*/ 385851 h 1488454"/>
              <a:gd name="connsiteX1" fmla="*/ 615595 w 1297283"/>
              <a:gd name="connsiteY1" fmla="*/ 0 h 1488454"/>
              <a:gd name="connsiteX2" fmla="*/ 1281763 w 1297283"/>
              <a:gd name="connsiteY2" fmla="*/ 397669 h 1488454"/>
              <a:gd name="connsiteX3" fmla="*/ 1297283 w 1297283"/>
              <a:gd name="connsiteY3" fmla="*/ 1097844 h 1488454"/>
              <a:gd name="connsiteX4" fmla="*/ 624537 w 1297283"/>
              <a:gd name="connsiteY4" fmla="*/ 1488454 h 1488454"/>
              <a:gd name="connsiteX5" fmla="*/ 5996 w 1297283"/>
              <a:gd name="connsiteY5" fmla="*/ 1095549 h 1488454"/>
              <a:gd name="connsiteX6" fmla="*/ 0 w 1297283"/>
              <a:gd name="connsiteY6" fmla="*/ 385851 h 1488454"/>
              <a:gd name="connsiteX0" fmla="*/ 0 w 1281763"/>
              <a:gd name="connsiteY0" fmla="*/ 385851 h 1488454"/>
              <a:gd name="connsiteX1" fmla="*/ 615595 w 1281763"/>
              <a:gd name="connsiteY1" fmla="*/ 0 h 1488454"/>
              <a:gd name="connsiteX2" fmla="*/ 1281763 w 1281763"/>
              <a:gd name="connsiteY2" fmla="*/ 397669 h 1488454"/>
              <a:gd name="connsiteX3" fmla="*/ 1275851 w 1281763"/>
              <a:gd name="connsiteY3" fmla="*/ 1095463 h 1488454"/>
              <a:gd name="connsiteX4" fmla="*/ 624537 w 1281763"/>
              <a:gd name="connsiteY4" fmla="*/ 1488454 h 1488454"/>
              <a:gd name="connsiteX5" fmla="*/ 5996 w 1281763"/>
              <a:gd name="connsiteY5" fmla="*/ 1095549 h 1488454"/>
              <a:gd name="connsiteX6" fmla="*/ 0 w 1281763"/>
              <a:gd name="connsiteY6" fmla="*/ 385851 h 1488454"/>
              <a:gd name="connsiteX0" fmla="*/ 0 w 1281763"/>
              <a:gd name="connsiteY0" fmla="*/ 388233 h 1490836"/>
              <a:gd name="connsiteX1" fmla="*/ 622739 w 1281763"/>
              <a:gd name="connsiteY1" fmla="*/ 0 h 1490836"/>
              <a:gd name="connsiteX2" fmla="*/ 1281763 w 1281763"/>
              <a:gd name="connsiteY2" fmla="*/ 400051 h 1490836"/>
              <a:gd name="connsiteX3" fmla="*/ 1275851 w 1281763"/>
              <a:gd name="connsiteY3" fmla="*/ 1097845 h 1490836"/>
              <a:gd name="connsiteX4" fmla="*/ 624537 w 1281763"/>
              <a:gd name="connsiteY4" fmla="*/ 1490836 h 1490836"/>
              <a:gd name="connsiteX5" fmla="*/ 5996 w 1281763"/>
              <a:gd name="connsiteY5" fmla="*/ 1097931 h 1490836"/>
              <a:gd name="connsiteX6" fmla="*/ 0 w 1281763"/>
              <a:gd name="connsiteY6" fmla="*/ 388233 h 1490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81763" h="1490836">
                <a:moveTo>
                  <a:pt x="0" y="388233"/>
                </a:moveTo>
                <a:lnTo>
                  <a:pt x="622739" y="0"/>
                </a:lnTo>
                <a:lnTo>
                  <a:pt x="1281763" y="400051"/>
                </a:lnTo>
                <a:cubicBezTo>
                  <a:pt x="1279792" y="632649"/>
                  <a:pt x="1277822" y="865247"/>
                  <a:pt x="1275851" y="1097845"/>
                </a:cubicBezTo>
                <a:lnTo>
                  <a:pt x="624537" y="1490836"/>
                </a:lnTo>
                <a:lnTo>
                  <a:pt x="5996" y="1097931"/>
                </a:lnTo>
                <a:cubicBezTo>
                  <a:pt x="3997" y="861365"/>
                  <a:pt x="1999" y="624799"/>
                  <a:pt x="0" y="388233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9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7243611" y="1276575"/>
            <a:ext cx="1548000" cy="1800000"/>
          </a:xfrm>
          <a:custGeom>
            <a:avLst/>
            <a:gdLst>
              <a:gd name="connsiteX0" fmla="*/ 0 w 1440160"/>
              <a:gd name="connsiteY0" fmla="*/ 626356 h 1252711"/>
              <a:gd name="connsiteX1" fmla="*/ 313178 w 1440160"/>
              <a:gd name="connsiteY1" fmla="*/ 0 h 1252711"/>
              <a:gd name="connsiteX2" fmla="*/ 1126982 w 1440160"/>
              <a:gd name="connsiteY2" fmla="*/ 0 h 1252711"/>
              <a:gd name="connsiteX3" fmla="*/ 1440160 w 1440160"/>
              <a:gd name="connsiteY3" fmla="*/ 626356 h 1252711"/>
              <a:gd name="connsiteX4" fmla="*/ 1126982 w 1440160"/>
              <a:gd name="connsiteY4" fmla="*/ 1252711 h 1252711"/>
              <a:gd name="connsiteX5" fmla="*/ 313178 w 1440160"/>
              <a:gd name="connsiteY5" fmla="*/ 1252711 h 1252711"/>
              <a:gd name="connsiteX6" fmla="*/ 0 w 1440160"/>
              <a:gd name="connsiteY6" fmla="*/ 626356 h 1252711"/>
              <a:gd name="connsiteX0" fmla="*/ 0 w 1440160"/>
              <a:gd name="connsiteY0" fmla="*/ 745419 h 1371774"/>
              <a:gd name="connsiteX1" fmla="*/ 679890 w 1440160"/>
              <a:gd name="connsiteY1" fmla="*/ 0 h 1371774"/>
              <a:gd name="connsiteX2" fmla="*/ 1126982 w 1440160"/>
              <a:gd name="connsiteY2" fmla="*/ 119063 h 1371774"/>
              <a:gd name="connsiteX3" fmla="*/ 1440160 w 1440160"/>
              <a:gd name="connsiteY3" fmla="*/ 745419 h 1371774"/>
              <a:gd name="connsiteX4" fmla="*/ 1126982 w 1440160"/>
              <a:gd name="connsiteY4" fmla="*/ 1371774 h 1371774"/>
              <a:gd name="connsiteX5" fmla="*/ 313178 w 1440160"/>
              <a:gd name="connsiteY5" fmla="*/ 1371774 h 1371774"/>
              <a:gd name="connsiteX6" fmla="*/ 0 w 1440160"/>
              <a:gd name="connsiteY6" fmla="*/ 745419 h 1371774"/>
              <a:gd name="connsiteX0" fmla="*/ 0 w 1440160"/>
              <a:gd name="connsiteY0" fmla="*/ 745419 h 1371774"/>
              <a:gd name="connsiteX1" fmla="*/ 679890 w 1440160"/>
              <a:gd name="connsiteY1" fmla="*/ 0 h 1371774"/>
              <a:gd name="connsiteX2" fmla="*/ 1379395 w 1440160"/>
              <a:gd name="connsiteY2" fmla="*/ 409576 h 1371774"/>
              <a:gd name="connsiteX3" fmla="*/ 1440160 w 1440160"/>
              <a:gd name="connsiteY3" fmla="*/ 745419 h 1371774"/>
              <a:gd name="connsiteX4" fmla="*/ 1126982 w 1440160"/>
              <a:gd name="connsiteY4" fmla="*/ 1371774 h 1371774"/>
              <a:gd name="connsiteX5" fmla="*/ 313178 w 1440160"/>
              <a:gd name="connsiteY5" fmla="*/ 1371774 h 1371774"/>
              <a:gd name="connsiteX6" fmla="*/ 0 w 1440160"/>
              <a:gd name="connsiteY6" fmla="*/ 745419 h 1371774"/>
              <a:gd name="connsiteX0" fmla="*/ 0 w 1379395"/>
              <a:gd name="connsiteY0" fmla="*/ 745419 h 1371774"/>
              <a:gd name="connsiteX1" fmla="*/ 679890 w 1379395"/>
              <a:gd name="connsiteY1" fmla="*/ 0 h 1371774"/>
              <a:gd name="connsiteX2" fmla="*/ 1379395 w 1379395"/>
              <a:gd name="connsiteY2" fmla="*/ 409576 h 1371774"/>
              <a:gd name="connsiteX3" fmla="*/ 1340147 w 1379395"/>
              <a:gd name="connsiteY3" fmla="*/ 1102607 h 1371774"/>
              <a:gd name="connsiteX4" fmla="*/ 1126982 w 1379395"/>
              <a:gd name="connsiteY4" fmla="*/ 1371774 h 1371774"/>
              <a:gd name="connsiteX5" fmla="*/ 313178 w 1379395"/>
              <a:gd name="connsiteY5" fmla="*/ 1371774 h 1371774"/>
              <a:gd name="connsiteX6" fmla="*/ 0 w 1379395"/>
              <a:gd name="connsiteY6" fmla="*/ 745419 h 1371774"/>
              <a:gd name="connsiteX0" fmla="*/ 0 w 1379395"/>
              <a:gd name="connsiteY0" fmla="*/ 745419 h 1483692"/>
              <a:gd name="connsiteX1" fmla="*/ 679890 w 1379395"/>
              <a:gd name="connsiteY1" fmla="*/ 0 h 1483692"/>
              <a:gd name="connsiteX2" fmla="*/ 1379395 w 1379395"/>
              <a:gd name="connsiteY2" fmla="*/ 409576 h 1483692"/>
              <a:gd name="connsiteX3" fmla="*/ 1340147 w 1379395"/>
              <a:gd name="connsiteY3" fmla="*/ 1102607 h 1483692"/>
              <a:gd name="connsiteX4" fmla="*/ 757888 w 1379395"/>
              <a:gd name="connsiteY4" fmla="*/ 1483692 h 1483692"/>
              <a:gd name="connsiteX5" fmla="*/ 313178 w 1379395"/>
              <a:gd name="connsiteY5" fmla="*/ 1371774 h 1483692"/>
              <a:gd name="connsiteX6" fmla="*/ 0 w 1379395"/>
              <a:gd name="connsiteY6" fmla="*/ 745419 h 1483692"/>
              <a:gd name="connsiteX0" fmla="*/ 0 w 1379395"/>
              <a:gd name="connsiteY0" fmla="*/ 745419 h 1483692"/>
              <a:gd name="connsiteX1" fmla="*/ 679890 w 1379395"/>
              <a:gd name="connsiteY1" fmla="*/ 0 h 1483692"/>
              <a:gd name="connsiteX2" fmla="*/ 1379395 w 1379395"/>
              <a:gd name="connsiteY2" fmla="*/ 409576 h 1483692"/>
              <a:gd name="connsiteX3" fmla="*/ 1340147 w 1379395"/>
              <a:gd name="connsiteY3" fmla="*/ 1102607 h 1483692"/>
              <a:gd name="connsiteX4" fmla="*/ 757888 w 1379395"/>
              <a:gd name="connsiteY4" fmla="*/ 1483692 h 1483692"/>
              <a:gd name="connsiteX5" fmla="*/ 65528 w 1379395"/>
              <a:gd name="connsiteY5" fmla="*/ 1086024 h 1483692"/>
              <a:gd name="connsiteX6" fmla="*/ 0 w 1379395"/>
              <a:gd name="connsiteY6" fmla="*/ 745419 h 1483692"/>
              <a:gd name="connsiteX0" fmla="*/ 32104 w 1313867"/>
              <a:gd name="connsiteY0" fmla="*/ 385851 h 1483692"/>
              <a:gd name="connsiteX1" fmla="*/ 614362 w 1313867"/>
              <a:gd name="connsiteY1" fmla="*/ 0 h 1483692"/>
              <a:gd name="connsiteX2" fmla="*/ 1313867 w 1313867"/>
              <a:gd name="connsiteY2" fmla="*/ 409576 h 1483692"/>
              <a:gd name="connsiteX3" fmla="*/ 1274619 w 1313867"/>
              <a:gd name="connsiteY3" fmla="*/ 1102607 h 1483692"/>
              <a:gd name="connsiteX4" fmla="*/ 692360 w 1313867"/>
              <a:gd name="connsiteY4" fmla="*/ 1483692 h 1483692"/>
              <a:gd name="connsiteX5" fmla="*/ 0 w 1313867"/>
              <a:gd name="connsiteY5" fmla="*/ 1086024 h 1483692"/>
              <a:gd name="connsiteX6" fmla="*/ 32104 w 1313867"/>
              <a:gd name="connsiteY6" fmla="*/ 385851 h 1483692"/>
              <a:gd name="connsiteX0" fmla="*/ 32104 w 1313867"/>
              <a:gd name="connsiteY0" fmla="*/ 385851 h 1483692"/>
              <a:gd name="connsiteX1" fmla="*/ 647699 w 1313867"/>
              <a:gd name="connsiteY1" fmla="*/ 0 h 1483692"/>
              <a:gd name="connsiteX2" fmla="*/ 1313867 w 1313867"/>
              <a:gd name="connsiteY2" fmla="*/ 409576 h 1483692"/>
              <a:gd name="connsiteX3" fmla="*/ 1274619 w 1313867"/>
              <a:gd name="connsiteY3" fmla="*/ 1102607 h 1483692"/>
              <a:gd name="connsiteX4" fmla="*/ 692360 w 1313867"/>
              <a:gd name="connsiteY4" fmla="*/ 1483692 h 1483692"/>
              <a:gd name="connsiteX5" fmla="*/ 0 w 1313867"/>
              <a:gd name="connsiteY5" fmla="*/ 1086024 h 1483692"/>
              <a:gd name="connsiteX6" fmla="*/ 32104 w 1313867"/>
              <a:gd name="connsiteY6" fmla="*/ 385851 h 1483692"/>
              <a:gd name="connsiteX0" fmla="*/ 32104 w 1313867"/>
              <a:gd name="connsiteY0" fmla="*/ 385851 h 1488454"/>
              <a:gd name="connsiteX1" fmla="*/ 647699 w 1313867"/>
              <a:gd name="connsiteY1" fmla="*/ 0 h 1488454"/>
              <a:gd name="connsiteX2" fmla="*/ 1313867 w 1313867"/>
              <a:gd name="connsiteY2" fmla="*/ 409576 h 1488454"/>
              <a:gd name="connsiteX3" fmla="*/ 1274619 w 1313867"/>
              <a:gd name="connsiteY3" fmla="*/ 1102607 h 1488454"/>
              <a:gd name="connsiteX4" fmla="*/ 656641 w 1313867"/>
              <a:gd name="connsiteY4" fmla="*/ 1488454 h 1488454"/>
              <a:gd name="connsiteX5" fmla="*/ 0 w 1313867"/>
              <a:gd name="connsiteY5" fmla="*/ 1086024 h 1488454"/>
              <a:gd name="connsiteX6" fmla="*/ 32104 w 1313867"/>
              <a:gd name="connsiteY6" fmla="*/ 385851 h 1488454"/>
              <a:gd name="connsiteX0" fmla="*/ 32104 w 1313867"/>
              <a:gd name="connsiteY0" fmla="*/ 385851 h 1488454"/>
              <a:gd name="connsiteX1" fmla="*/ 647699 w 1313867"/>
              <a:gd name="connsiteY1" fmla="*/ 0 h 1488454"/>
              <a:gd name="connsiteX2" fmla="*/ 1313867 w 1313867"/>
              <a:gd name="connsiteY2" fmla="*/ 397669 h 1488454"/>
              <a:gd name="connsiteX3" fmla="*/ 1274619 w 1313867"/>
              <a:gd name="connsiteY3" fmla="*/ 1102607 h 1488454"/>
              <a:gd name="connsiteX4" fmla="*/ 656641 w 1313867"/>
              <a:gd name="connsiteY4" fmla="*/ 1488454 h 1488454"/>
              <a:gd name="connsiteX5" fmla="*/ 0 w 1313867"/>
              <a:gd name="connsiteY5" fmla="*/ 1086024 h 1488454"/>
              <a:gd name="connsiteX6" fmla="*/ 32104 w 1313867"/>
              <a:gd name="connsiteY6" fmla="*/ 385851 h 1488454"/>
              <a:gd name="connsiteX0" fmla="*/ 32104 w 1329387"/>
              <a:gd name="connsiteY0" fmla="*/ 385851 h 1488454"/>
              <a:gd name="connsiteX1" fmla="*/ 647699 w 1329387"/>
              <a:gd name="connsiteY1" fmla="*/ 0 h 1488454"/>
              <a:gd name="connsiteX2" fmla="*/ 1313867 w 1329387"/>
              <a:gd name="connsiteY2" fmla="*/ 397669 h 1488454"/>
              <a:gd name="connsiteX3" fmla="*/ 1329387 w 1329387"/>
              <a:gd name="connsiteY3" fmla="*/ 1097844 h 1488454"/>
              <a:gd name="connsiteX4" fmla="*/ 656641 w 1329387"/>
              <a:gd name="connsiteY4" fmla="*/ 1488454 h 1488454"/>
              <a:gd name="connsiteX5" fmla="*/ 0 w 1329387"/>
              <a:gd name="connsiteY5" fmla="*/ 1086024 h 1488454"/>
              <a:gd name="connsiteX6" fmla="*/ 32104 w 1329387"/>
              <a:gd name="connsiteY6" fmla="*/ 385851 h 1488454"/>
              <a:gd name="connsiteX0" fmla="*/ 0 w 1297283"/>
              <a:gd name="connsiteY0" fmla="*/ 385851 h 1488454"/>
              <a:gd name="connsiteX1" fmla="*/ 615595 w 1297283"/>
              <a:gd name="connsiteY1" fmla="*/ 0 h 1488454"/>
              <a:gd name="connsiteX2" fmla="*/ 1281763 w 1297283"/>
              <a:gd name="connsiteY2" fmla="*/ 397669 h 1488454"/>
              <a:gd name="connsiteX3" fmla="*/ 1297283 w 1297283"/>
              <a:gd name="connsiteY3" fmla="*/ 1097844 h 1488454"/>
              <a:gd name="connsiteX4" fmla="*/ 624537 w 1297283"/>
              <a:gd name="connsiteY4" fmla="*/ 1488454 h 1488454"/>
              <a:gd name="connsiteX5" fmla="*/ 5996 w 1297283"/>
              <a:gd name="connsiteY5" fmla="*/ 1095549 h 1488454"/>
              <a:gd name="connsiteX6" fmla="*/ 0 w 1297283"/>
              <a:gd name="connsiteY6" fmla="*/ 385851 h 1488454"/>
              <a:gd name="connsiteX0" fmla="*/ 0 w 1281763"/>
              <a:gd name="connsiteY0" fmla="*/ 385851 h 1488454"/>
              <a:gd name="connsiteX1" fmla="*/ 615595 w 1281763"/>
              <a:gd name="connsiteY1" fmla="*/ 0 h 1488454"/>
              <a:gd name="connsiteX2" fmla="*/ 1281763 w 1281763"/>
              <a:gd name="connsiteY2" fmla="*/ 397669 h 1488454"/>
              <a:gd name="connsiteX3" fmla="*/ 1275851 w 1281763"/>
              <a:gd name="connsiteY3" fmla="*/ 1095463 h 1488454"/>
              <a:gd name="connsiteX4" fmla="*/ 624537 w 1281763"/>
              <a:gd name="connsiteY4" fmla="*/ 1488454 h 1488454"/>
              <a:gd name="connsiteX5" fmla="*/ 5996 w 1281763"/>
              <a:gd name="connsiteY5" fmla="*/ 1095549 h 1488454"/>
              <a:gd name="connsiteX6" fmla="*/ 0 w 1281763"/>
              <a:gd name="connsiteY6" fmla="*/ 385851 h 1488454"/>
              <a:gd name="connsiteX0" fmla="*/ 0 w 1281763"/>
              <a:gd name="connsiteY0" fmla="*/ 388233 h 1490836"/>
              <a:gd name="connsiteX1" fmla="*/ 622739 w 1281763"/>
              <a:gd name="connsiteY1" fmla="*/ 0 h 1490836"/>
              <a:gd name="connsiteX2" fmla="*/ 1281763 w 1281763"/>
              <a:gd name="connsiteY2" fmla="*/ 400051 h 1490836"/>
              <a:gd name="connsiteX3" fmla="*/ 1275851 w 1281763"/>
              <a:gd name="connsiteY3" fmla="*/ 1097845 h 1490836"/>
              <a:gd name="connsiteX4" fmla="*/ 624537 w 1281763"/>
              <a:gd name="connsiteY4" fmla="*/ 1490836 h 1490836"/>
              <a:gd name="connsiteX5" fmla="*/ 5996 w 1281763"/>
              <a:gd name="connsiteY5" fmla="*/ 1097931 h 1490836"/>
              <a:gd name="connsiteX6" fmla="*/ 0 w 1281763"/>
              <a:gd name="connsiteY6" fmla="*/ 388233 h 1490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81763" h="1490836">
                <a:moveTo>
                  <a:pt x="0" y="388233"/>
                </a:moveTo>
                <a:lnTo>
                  <a:pt x="622739" y="0"/>
                </a:lnTo>
                <a:lnTo>
                  <a:pt x="1281763" y="400051"/>
                </a:lnTo>
                <a:cubicBezTo>
                  <a:pt x="1279792" y="632649"/>
                  <a:pt x="1277822" y="865247"/>
                  <a:pt x="1275851" y="1097845"/>
                </a:cubicBezTo>
                <a:lnTo>
                  <a:pt x="624537" y="1490836"/>
                </a:lnTo>
                <a:lnTo>
                  <a:pt x="5996" y="1097931"/>
                </a:lnTo>
                <a:cubicBezTo>
                  <a:pt x="3997" y="861365"/>
                  <a:pt x="1999" y="624799"/>
                  <a:pt x="0" y="388233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0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5515419" y="1276575"/>
            <a:ext cx="1548000" cy="1800000"/>
          </a:xfrm>
          <a:custGeom>
            <a:avLst/>
            <a:gdLst>
              <a:gd name="connsiteX0" fmla="*/ 0 w 1440160"/>
              <a:gd name="connsiteY0" fmla="*/ 626356 h 1252711"/>
              <a:gd name="connsiteX1" fmla="*/ 313178 w 1440160"/>
              <a:gd name="connsiteY1" fmla="*/ 0 h 1252711"/>
              <a:gd name="connsiteX2" fmla="*/ 1126982 w 1440160"/>
              <a:gd name="connsiteY2" fmla="*/ 0 h 1252711"/>
              <a:gd name="connsiteX3" fmla="*/ 1440160 w 1440160"/>
              <a:gd name="connsiteY3" fmla="*/ 626356 h 1252711"/>
              <a:gd name="connsiteX4" fmla="*/ 1126982 w 1440160"/>
              <a:gd name="connsiteY4" fmla="*/ 1252711 h 1252711"/>
              <a:gd name="connsiteX5" fmla="*/ 313178 w 1440160"/>
              <a:gd name="connsiteY5" fmla="*/ 1252711 h 1252711"/>
              <a:gd name="connsiteX6" fmla="*/ 0 w 1440160"/>
              <a:gd name="connsiteY6" fmla="*/ 626356 h 1252711"/>
              <a:gd name="connsiteX0" fmla="*/ 0 w 1440160"/>
              <a:gd name="connsiteY0" fmla="*/ 745419 h 1371774"/>
              <a:gd name="connsiteX1" fmla="*/ 679890 w 1440160"/>
              <a:gd name="connsiteY1" fmla="*/ 0 h 1371774"/>
              <a:gd name="connsiteX2" fmla="*/ 1126982 w 1440160"/>
              <a:gd name="connsiteY2" fmla="*/ 119063 h 1371774"/>
              <a:gd name="connsiteX3" fmla="*/ 1440160 w 1440160"/>
              <a:gd name="connsiteY3" fmla="*/ 745419 h 1371774"/>
              <a:gd name="connsiteX4" fmla="*/ 1126982 w 1440160"/>
              <a:gd name="connsiteY4" fmla="*/ 1371774 h 1371774"/>
              <a:gd name="connsiteX5" fmla="*/ 313178 w 1440160"/>
              <a:gd name="connsiteY5" fmla="*/ 1371774 h 1371774"/>
              <a:gd name="connsiteX6" fmla="*/ 0 w 1440160"/>
              <a:gd name="connsiteY6" fmla="*/ 745419 h 1371774"/>
              <a:gd name="connsiteX0" fmla="*/ 0 w 1440160"/>
              <a:gd name="connsiteY0" fmla="*/ 745419 h 1371774"/>
              <a:gd name="connsiteX1" fmla="*/ 679890 w 1440160"/>
              <a:gd name="connsiteY1" fmla="*/ 0 h 1371774"/>
              <a:gd name="connsiteX2" fmla="*/ 1379395 w 1440160"/>
              <a:gd name="connsiteY2" fmla="*/ 409576 h 1371774"/>
              <a:gd name="connsiteX3" fmla="*/ 1440160 w 1440160"/>
              <a:gd name="connsiteY3" fmla="*/ 745419 h 1371774"/>
              <a:gd name="connsiteX4" fmla="*/ 1126982 w 1440160"/>
              <a:gd name="connsiteY4" fmla="*/ 1371774 h 1371774"/>
              <a:gd name="connsiteX5" fmla="*/ 313178 w 1440160"/>
              <a:gd name="connsiteY5" fmla="*/ 1371774 h 1371774"/>
              <a:gd name="connsiteX6" fmla="*/ 0 w 1440160"/>
              <a:gd name="connsiteY6" fmla="*/ 745419 h 1371774"/>
              <a:gd name="connsiteX0" fmla="*/ 0 w 1379395"/>
              <a:gd name="connsiteY0" fmla="*/ 745419 h 1371774"/>
              <a:gd name="connsiteX1" fmla="*/ 679890 w 1379395"/>
              <a:gd name="connsiteY1" fmla="*/ 0 h 1371774"/>
              <a:gd name="connsiteX2" fmla="*/ 1379395 w 1379395"/>
              <a:gd name="connsiteY2" fmla="*/ 409576 h 1371774"/>
              <a:gd name="connsiteX3" fmla="*/ 1340147 w 1379395"/>
              <a:gd name="connsiteY3" fmla="*/ 1102607 h 1371774"/>
              <a:gd name="connsiteX4" fmla="*/ 1126982 w 1379395"/>
              <a:gd name="connsiteY4" fmla="*/ 1371774 h 1371774"/>
              <a:gd name="connsiteX5" fmla="*/ 313178 w 1379395"/>
              <a:gd name="connsiteY5" fmla="*/ 1371774 h 1371774"/>
              <a:gd name="connsiteX6" fmla="*/ 0 w 1379395"/>
              <a:gd name="connsiteY6" fmla="*/ 745419 h 1371774"/>
              <a:gd name="connsiteX0" fmla="*/ 0 w 1379395"/>
              <a:gd name="connsiteY0" fmla="*/ 745419 h 1483692"/>
              <a:gd name="connsiteX1" fmla="*/ 679890 w 1379395"/>
              <a:gd name="connsiteY1" fmla="*/ 0 h 1483692"/>
              <a:gd name="connsiteX2" fmla="*/ 1379395 w 1379395"/>
              <a:gd name="connsiteY2" fmla="*/ 409576 h 1483692"/>
              <a:gd name="connsiteX3" fmla="*/ 1340147 w 1379395"/>
              <a:gd name="connsiteY3" fmla="*/ 1102607 h 1483692"/>
              <a:gd name="connsiteX4" fmla="*/ 757888 w 1379395"/>
              <a:gd name="connsiteY4" fmla="*/ 1483692 h 1483692"/>
              <a:gd name="connsiteX5" fmla="*/ 313178 w 1379395"/>
              <a:gd name="connsiteY5" fmla="*/ 1371774 h 1483692"/>
              <a:gd name="connsiteX6" fmla="*/ 0 w 1379395"/>
              <a:gd name="connsiteY6" fmla="*/ 745419 h 1483692"/>
              <a:gd name="connsiteX0" fmla="*/ 0 w 1379395"/>
              <a:gd name="connsiteY0" fmla="*/ 745419 h 1483692"/>
              <a:gd name="connsiteX1" fmla="*/ 679890 w 1379395"/>
              <a:gd name="connsiteY1" fmla="*/ 0 h 1483692"/>
              <a:gd name="connsiteX2" fmla="*/ 1379395 w 1379395"/>
              <a:gd name="connsiteY2" fmla="*/ 409576 h 1483692"/>
              <a:gd name="connsiteX3" fmla="*/ 1340147 w 1379395"/>
              <a:gd name="connsiteY3" fmla="*/ 1102607 h 1483692"/>
              <a:gd name="connsiteX4" fmla="*/ 757888 w 1379395"/>
              <a:gd name="connsiteY4" fmla="*/ 1483692 h 1483692"/>
              <a:gd name="connsiteX5" fmla="*/ 65528 w 1379395"/>
              <a:gd name="connsiteY5" fmla="*/ 1086024 h 1483692"/>
              <a:gd name="connsiteX6" fmla="*/ 0 w 1379395"/>
              <a:gd name="connsiteY6" fmla="*/ 745419 h 1483692"/>
              <a:gd name="connsiteX0" fmla="*/ 32104 w 1313867"/>
              <a:gd name="connsiteY0" fmla="*/ 385851 h 1483692"/>
              <a:gd name="connsiteX1" fmla="*/ 614362 w 1313867"/>
              <a:gd name="connsiteY1" fmla="*/ 0 h 1483692"/>
              <a:gd name="connsiteX2" fmla="*/ 1313867 w 1313867"/>
              <a:gd name="connsiteY2" fmla="*/ 409576 h 1483692"/>
              <a:gd name="connsiteX3" fmla="*/ 1274619 w 1313867"/>
              <a:gd name="connsiteY3" fmla="*/ 1102607 h 1483692"/>
              <a:gd name="connsiteX4" fmla="*/ 692360 w 1313867"/>
              <a:gd name="connsiteY4" fmla="*/ 1483692 h 1483692"/>
              <a:gd name="connsiteX5" fmla="*/ 0 w 1313867"/>
              <a:gd name="connsiteY5" fmla="*/ 1086024 h 1483692"/>
              <a:gd name="connsiteX6" fmla="*/ 32104 w 1313867"/>
              <a:gd name="connsiteY6" fmla="*/ 385851 h 1483692"/>
              <a:gd name="connsiteX0" fmla="*/ 32104 w 1313867"/>
              <a:gd name="connsiteY0" fmla="*/ 385851 h 1483692"/>
              <a:gd name="connsiteX1" fmla="*/ 647699 w 1313867"/>
              <a:gd name="connsiteY1" fmla="*/ 0 h 1483692"/>
              <a:gd name="connsiteX2" fmla="*/ 1313867 w 1313867"/>
              <a:gd name="connsiteY2" fmla="*/ 409576 h 1483692"/>
              <a:gd name="connsiteX3" fmla="*/ 1274619 w 1313867"/>
              <a:gd name="connsiteY3" fmla="*/ 1102607 h 1483692"/>
              <a:gd name="connsiteX4" fmla="*/ 692360 w 1313867"/>
              <a:gd name="connsiteY4" fmla="*/ 1483692 h 1483692"/>
              <a:gd name="connsiteX5" fmla="*/ 0 w 1313867"/>
              <a:gd name="connsiteY5" fmla="*/ 1086024 h 1483692"/>
              <a:gd name="connsiteX6" fmla="*/ 32104 w 1313867"/>
              <a:gd name="connsiteY6" fmla="*/ 385851 h 1483692"/>
              <a:gd name="connsiteX0" fmla="*/ 32104 w 1313867"/>
              <a:gd name="connsiteY0" fmla="*/ 385851 h 1488454"/>
              <a:gd name="connsiteX1" fmla="*/ 647699 w 1313867"/>
              <a:gd name="connsiteY1" fmla="*/ 0 h 1488454"/>
              <a:gd name="connsiteX2" fmla="*/ 1313867 w 1313867"/>
              <a:gd name="connsiteY2" fmla="*/ 409576 h 1488454"/>
              <a:gd name="connsiteX3" fmla="*/ 1274619 w 1313867"/>
              <a:gd name="connsiteY3" fmla="*/ 1102607 h 1488454"/>
              <a:gd name="connsiteX4" fmla="*/ 656641 w 1313867"/>
              <a:gd name="connsiteY4" fmla="*/ 1488454 h 1488454"/>
              <a:gd name="connsiteX5" fmla="*/ 0 w 1313867"/>
              <a:gd name="connsiteY5" fmla="*/ 1086024 h 1488454"/>
              <a:gd name="connsiteX6" fmla="*/ 32104 w 1313867"/>
              <a:gd name="connsiteY6" fmla="*/ 385851 h 1488454"/>
              <a:gd name="connsiteX0" fmla="*/ 32104 w 1313867"/>
              <a:gd name="connsiteY0" fmla="*/ 385851 h 1488454"/>
              <a:gd name="connsiteX1" fmla="*/ 647699 w 1313867"/>
              <a:gd name="connsiteY1" fmla="*/ 0 h 1488454"/>
              <a:gd name="connsiteX2" fmla="*/ 1313867 w 1313867"/>
              <a:gd name="connsiteY2" fmla="*/ 397669 h 1488454"/>
              <a:gd name="connsiteX3" fmla="*/ 1274619 w 1313867"/>
              <a:gd name="connsiteY3" fmla="*/ 1102607 h 1488454"/>
              <a:gd name="connsiteX4" fmla="*/ 656641 w 1313867"/>
              <a:gd name="connsiteY4" fmla="*/ 1488454 h 1488454"/>
              <a:gd name="connsiteX5" fmla="*/ 0 w 1313867"/>
              <a:gd name="connsiteY5" fmla="*/ 1086024 h 1488454"/>
              <a:gd name="connsiteX6" fmla="*/ 32104 w 1313867"/>
              <a:gd name="connsiteY6" fmla="*/ 385851 h 1488454"/>
              <a:gd name="connsiteX0" fmla="*/ 32104 w 1329387"/>
              <a:gd name="connsiteY0" fmla="*/ 385851 h 1488454"/>
              <a:gd name="connsiteX1" fmla="*/ 647699 w 1329387"/>
              <a:gd name="connsiteY1" fmla="*/ 0 h 1488454"/>
              <a:gd name="connsiteX2" fmla="*/ 1313867 w 1329387"/>
              <a:gd name="connsiteY2" fmla="*/ 397669 h 1488454"/>
              <a:gd name="connsiteX3" fmla="*/ 1329387 w 1329387"/>
              <a:gd name="connsiteY3" fmla="*/ 1097844 h 1488454"/>
              <a:gd name="connsiteX4" fmla="*/ 656641 w 1329387"/>
              <a:gd name="connsiteY4" fmla="*/ 1488454 h 1488454"/>
              <a:gd name="connsiteX5" fmla="*/ 0 w 1329387"/>
              <a:gd name="connsiteY5" fmla="*/ 1086024 h 1488454"/>
              <a:gd name="connsiteX6" fmla="*/ 32104 w 1329387"/>
              <a:gd name="connsiteY6" fmla="*/ 385851 h 1488454"/>
              <a:gd name="connsiteX0" fmla="*/ 0 w 1297283"/>
              <a:gd name="connsiteY0" fmla="*/ 385851 h 1488454"/>
              <a:gd name="connsiteX1" fmla="*/ 615595 w 1297283"/>
              <a:gd name="connsiteY1" fmla="*/ 0 h 1488454"/>
              <a:gd name="connsiteX2" fmla="*/ 1281763 w 1297283"/>
              <a:gd name="connsiteY2" fmla="*/ 397669 h 1488454"/>
              <a:gd name="connsiteX3" fmla="*/ 1297283 w 1297283"/>
              <a:gd name="connsiteY3" fmla="*/ 1097844 h 1488454"/>
              <a:gd name="connsiteX4" fmla="*/ 624537 w 1297283"/>
              <a:gd name="connsiteY4" fmla="*/ 1488454 h 1488454"/>
              <a:gd name="connsiteX5" fmla="*/ 5996 w 1297283"/>
              <a:gd name="connsiteY5" fmla="*/ 1095549 h 1488454"/>
              <a:gd name="connsiteX6" fmla="*/ 0 w 1297283"/>
              <a:gd name="connsiteY6" fmla="*/ 385851 h 1488454"/>
              <a:gd name="connsiteX0" fmla="*/ 0 w 1281763"/>
              <a:gd name="connsiteY0" fmla="*/ 385851 h 1488454"/>
              <a:gd name="connsiteX1" fmla="*/ 615595 w 1281763"/>
              <a:gd name="connsiteY1" fmla="*/ 0 h 1488454"/>
              <a:gd name="connsiteX2" fmla="*/ 1281763 w 1281763"/>
              <a:gd name="connsiteY2" fmla="*/ 397669 h 1488454"/>
              <a:gd name="connsiteX3" fmla="*/ 1275851 w 1281763"/>
              <a:gd name="connsiteY3" fmla="*/ 1095463 h 1488454"/>
              <a:gd name="connsiteX4" fmla="*/ 624537 w 1281763"/>
              <a:gd name="connsiteY4" fmla="*/ 1488454 h 1488454"/>
              <a:gd name="connsiteX5" fmla="*/ 5996 w 1281763"/>
              <a:gd name="connsiteY5" fmla="*/ 1095549 h 1488454"/>
              <a:gd name="connsiteX6" fmla="*/ 0 w 1281763"/>
              <a:gd name="connsiteY6" fmla="*/ 385851 h 1488454"/>
              <a:gd name="connsiteX0" fmla="*/ 0 w 1281763"/>
              <a:gd name="connsiteY0" fmla="*/ 388233 h 1490836"/>
              <a:gd name="connsiteX1" fmla="*/ 622739 w 1281763"/>
              <a:gd name="connsiteY1" fmla="*/ 0 h 1490836"/>
              <a:gd name="connsiteX2" fmla="*/ 1281763 w 1281763"/>
              <a:gd name="connsiteY2" fmla="*/ 400051 h 1490836"/>
              <a:gd name="connsiteX3" fmla="*/ 1275851 w 1281763"/>
              <a:gd name="connsiteY3" fmla="*/ 1097845 h 1490836"/>
              <a:gd name="connsiteX4" fmla="*/ 624537 w 1281763"/>
              <a:gd name="connsiteY4" fmla="*/ 1490836 h 1490836"/>
              <a:gd name="connsiteX5" fmla="*/ 5996 w 1281763"/>
              <a:gd name="connsiteY5" fmla="*/ 1097931 h 1490836"/>
              <a:gd name="connsiteX6" fmla="*/ 0 w 1281763"/>
              <a:gd name="connsiteY6" fmla="*/ 388233 h 1490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81763" h="1490836">
                <a:moveTo>
                  <a:pt x="0" y="388233"/>
                </a:moveTo>
                <a:lnTo>
                  <a:pt x="622739" y="0"/>
                </a:lnTo>
                <a:lnTo>
                  <a:pt x="1281763" y="400051"/>
                </a:lnTo>
                <a:cubicBezTo>
                  <a:pt x="1279792" y="632649"/>
                  <a:pt x="1277822" y="865247"/>
                  <a:pt x="1275851" y="1097845"/>
                </a:cubicBezTo>
                <a:lnTo>
                  <a:pt x="624537" y="1490836"/>
                </a:lnTo>
                <a:lnTo>
                  <a:pt x="5996" y="1097931"/>
                </a:lnTo>
                <a:cubicBezTo>
                  <a:pt x="3997" y="861365"/>
                  <a:pt x="1999" y="624799"/>
                  <a:pt x="0" y="388233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193308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0" y="3507854"/>
            <a:ext cx="9144000" cy="163564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6" name="Picture 2" descr="D:\Fullppt\PNG이미지\핸드폰2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5225" y="1079005"/>
            <a:ext cx="3373328" cy="4085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566328" y="1217153"/>
            <a:ext cx="1945465" cy="300514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523295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5123" name="Picture 3" descr="D:\Fullppt\005-PNG이미지\노트북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28600" y="987574"/>
            <a:ext cx="6438182" cy="3274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 userDrawn="1"/>
        </p:nvSpPr>
        <p:spPr>
          <a:xfrm>
            <a:off x="233772" y="4262137"/>
            <a:ext cx="8676456" cy="54186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910339" y="1404993"/>
            <a:ext cx="3085597" cy="22818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091927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6683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7555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52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65" r:id="rId14"/>
    <p:sldLayoutId id="2147483672" r:id="rId15"/>
    <p:sldLayoutId id="2147483656" r:id="rId16"/>
    <p:sldLayoutId id="2147483673" r:id="rId17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4710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0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197A203-2042-4FA6-9D3F-E187CDFCDC3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68560" y="-23324"/>
            <a:ext cx="4952492" cy="7003797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dirty="0">
                <a:latin typeface="Cloud" panose="02000000000000000000" pitchFamily="50" charset="-34"/>
                <a:cs typeface="Cloud" panose="02000000000000000000" pitchFamily="50" charset="-34"/>
              </a:rPr>
              <a:t>Project 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323528" y="3651870"/>
            <a:ext cx="3816424" cy="504056"/>
          </a:xfrm>
        </p:spPr>
        <p:txBody>
          <a:bodyPr/>
          <a:lstStyle/>
          <a:p>
            <a:r>
              <a:rPr lang="en-US" dirty="0">
                <a:latin typeface="Cloud light" panose="02000000000000000000" pitchFamily="50" charset="-34"/>
                <a:cs typeface="Cloud light" panose="02000000000000000000" pitchFamily="50" charset="-34"/>
              </a:rPr>
              <a:t>Software development fundamental’s project</a:t>
            </a:r>
          </a:p>
        </p:txBody>
      </p:sp>
    </p:spTree>
    <p:extLst>
      <p:ext uri="{BB962C8B-B14F-4D97-AF65-F5344CB8AC3E}">
        <p14:creationId xmlns:p14="http://schemas.microsoft.com/office/powerpoint/2010/main" val="2971841378"/>
      </p:ext>
    </p:extLst>
  </p:cSld>
  <p:clrMapOvr>
    <a:masterClrMapping/>
  </p:clrMapOvr>
  <p:transition spd="slow">
    <p:cover dir="r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995936" y="2283718"/>
            <a:ext cx="5940152" cy="576064"/>
          </a:xfrm>
        </p:spPr>
        <p:txBody>
          <a:bodyPr/>
          <a:lstStyle/>
          <a:p>
            <a:r>
              <a:rPr lang="en-US" sz="3200" dirty="0">
                <a:latin typeface="Cloud" panose="02000000000000000000" pitchFamily="50" charset="-34"/>
                <a:cs typeface="Cloud" panose="02000000000000000000" pitchFamily="50" charset="-34"/>
              </a:rPr>
              <a:t>System requirements</a:t>
            </a:r>
            <a:endParaRPr lang="ko-KR" altLang="en-US" sz="3200" dirty="0"/>
          </a:p>
          <a:p>
            <a:endParaRPr lang="ko-KR" altLang="en-US" sz="3200" dirty="0">
              <a:latin typeface="Cloud" panose="02000000000000000000" pitchFamily="50" charset="-34"/>
              <a:cs typeface="Cloud" panose="02000000000000000000" pitchFamily="50" charset="-34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th-TH" altLang="ko-KR" sz="1600" dirty="0"/>
              <a:t>ความต้องการหลักของ</a:t>
            </a:r>
            <a:r>
              <a:rPr lang="th-TH" altLang="ko-KR" sz="1600" dirty="0" err="1"/>
              <a:t>ซอฟแวร์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891114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dir="r" isContent="1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0" name="그룹 309">
            <a:extLst>
              <a:ext uri="{FF2B5EF4-FFF2-40B4-BE49-F238E27FC236}">
                <a16:creationId xmlns:a16="http://schemas.microsoft.com/office/drawing/2014/main" id="{442A3511-473C-4E64-A1C0-162D0E9CCFAC}"/>
              </a:ext>
            </a:extLst>
          </p:cNvPr>
          <p:cNvGrpSpPr/>
          <p:nvPr/>
        </p:nvGrpSpPr>
        <p:grpSpPr>
          <a:xfrm>
            <a:off x="1198766" y="882998"/>
            <a:ext cx="6789574" cy="3960930"/>
            <a:chOff x="635000" y="1382713"/>
            <a:chExt cx="7869238" cy="4572000"/>
          </a:xfrm>
          <a:solidFill>
            <a:schemeClr val="bg1"/>
          </a:solidFill>
        </p:grpSpPr>
        <p:sp>
          <p:nvSpPr>
            <p:cNvPr id="311" name="Freeform 8">
              <a:extLst>
                <a:ext uri="{FF2B5EF4-FFF2-40B4-BE49-F238E27FC236}">
                  <a16:creationId xmlns:a16="http://schemas.microsoft.com/office/drawing/2014/main" id="{186557A1-9B3F-4230-99A1-1C21B60D32E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1213" y="3267075"/>
              <a:ext cx="7478713" cy="2654300"/>
            </a:xfrm>
            <a:custGeom>
              <a:avLst/>
              <a:gdLst>
                <a:gd name="T0" fmla="*/ 1383 w 4711"/>
                <a:gd name="T1" fmla="*/ 1616 h 1672"/>
                <a:gd name="T2" fmla="*/ 4289 w 4711"/>
                <a:gd name="T3" fmla="*/ 1370 h 1672"/>
                <a:gd name="T4" fmla="*/ 4547 w 4711"/>
                <a:gd name="T5" fmla="*/ 1482 h 1672"/>
                <a:gd name="T6" fmla="*/ 4645 w 4711"/>
                <a:gd name="T7" fmla="*/ 1305 h 1672"/>
                <a:gd name="T8" fmla="*/ 4596 w 4711"/>
                <a:gd name="T9" fmla="*/ 1330 h 1672"/>
                <a:gd name="T10" fmla="*/ 4699 w 4711"/>
                <a:gd name="T11" fmla="*/ 1014 h 1672"/>
                <a:gd name="T12" fmla="*/ 2870 w 4711"/>
                <a:gd name="T13" fmla="*/ 1134 h 1672"/>
                <a:gd name="T14" fmla="*/ 4455 w 4711"/>
                <a:gd name="T15" fmla="*/ 918 h 1672"/>
                <a:gd name="T16" fmla="*/ 4359 w 4711"/>
                <a:gd name="T17" fmla="*/ 1140 h 1672"/>
                <a:gd name="T18" fmla="*/ 4144 w 4711"/>
                <a:gd name="T19" fmla="*/ 1286 h 1672"/>
                <a:gd name="T20" fmla="*/ 3936 w 4711"/>
                <a:gd name="T21" fmla="*/ 1271 h 1672"/>
                <a:gd name="T22" fmla="*/ 3802 w 4711"/>
                <a:gd name="T23" fmla="*/ 1080 h 1672"/>
                <a:gd name="T24" fmla="*/ 4059 w 4711"/>
                <a:gd name="T25" fmla="*/ 932 h 1672"/>
                <a:gd name="T26" fmla="*/ 4430 w 4711"/>
                <a:gd name="T27" fmla="*/ 909 h 1672"/>
                <a:gd name="T28" fmla="*/ 3982 w 4711"/>
                <a:gd name="T29" fmla="*/ 883 h 1672"/>
                <a:gd name="T30" fmla="*/ 3891 w 4711"/>
                <a:gd name="T31" fmla="*/ 883 h 1672"/>
                <a:gd name="T32" fmla="*/ 4388 w 4711"/>
                <a:gd name="T33" fmla="*/ 864 h 1672"/>
                <a:gd name="T34" fmla="*/ 4362 w 4711"/>
                <a:gd name="T35" fmla="*/ 825 h 1672"/>
                <a:gd name="T36" fmla="*/ 3994 w 4711"/>
                <a:gd name="T37" fmla="*/ 817 h 1672"/>
                <a:gd name="T38" fmla="*/ 4270 w 4711"/>
                <a:gd name="T39" fmla="*/ 855 h 1672"/>
                <a:gd name="T40" fmla="*/ 4132 w 4711"/>
                <a:gd name="T41" fmla="*/ 887 h 1672"/>
                <a:gd name="T42" fmla="*/ 1563 w 4711"/>
                <a:gd name="T43" fmla="*/ 787 h 1672"/>
                <a:gd name="T44" fmla="*/ 3886 w 4711"/>
                <a:gd name="T45" fmla="*/ 778 h 1672"/>
                <a:gd name="T46" fmla="*/ 3870 w 4711"/>
                <a:gd name="T47" fmla="*/ 845 h 1672"/>
                <a:gd name="T48" fmla="*/ 3987 w 4711"/>
                <a:gd name="T49" fmla="*/ 764 h 1672"/>
                <a:gd name="T50" fmla="*/ 3821 w 4711"/>
                <a:gd name="T51" fmla="*/ 885 h 1672"/>
                <a:gd name="T52" fmla="*/ 3860 w 4711"/>
                <a:gd name="T53" fmla="*/ 710 h 1672"/>
                <a:gd name="T54" fmla="*/ 3786 w 4711"/>
                <a:gd name="T55" fmla="*/ 726 h 1672"/>
                <a:gd name="T56" fmla="*/ 3331 w 4711"/>
                <a:gd name="T57" fmla="*/ 700 h 1672"/>
                <a:gd name="T58" fmla="*/ 3957 w 4711"/>
                <a:gd name="T59" fmla="*/ 677 h 1672"/>
                <a:gd name="T60" fmla="*/ 1245 w 4711"/>
                <a:gd name="T61" fmla="*/ 637 h 1672"/>
                <a:gd name="T62" fmla="*/ 1351 w 4711"/>
                <a:gd name="T63" fmla="*/ 529 h 1672"/>
                <a:gd name="T64" fmla="*/ 3942 w 4711"/>
                <a:gd name="T65" fmla="*/ 620 h 1672"/>
                <a:gd name="T66" fmla="*/ 3942 w 4711"/>
                <a:gd name="T67" fmla="*/ 602 h 1672"/>
                <a:gd name="T68" fmla="*/ 1173 w 4711"/>
                <a:gd name="T69" fmla="*/ 511 h 1672"/>
                <a:gd name="T70" fmla="*/ 1255 w 4711"/>
                <a:gd name="T71" fmla="*/ 515 h 1672"/>
                <a:gd name="T72" fmla="*/ 96 w 4711"/>
                <a:gd name="T73" fmla="*/ 454 h 1672"/>
                <a:gd name="T74" fmla="*/ 1088 w 4711"/>
                <a:gd name="T75" fmla="*/ 445 h 1672"/>
                <a:gd name="T76" fmla="*/ 1166 w 4711"/>
                <a:gd name="T77" fmla="*/ 429 h 1672"/>
                <a:gd name="T78" fmla="*/ 1149 w 4711"/>
                <a:gd name="T79" fmla="*/ 400 h 1672"/>
                <a:gd name="T80" fmla="*/ 2694 w 4711"/>
                <a:gd name="T81" fmla="*/ 262 h 1672"/>
                <a:gd name="T82" fmla="*/ 2256 w 4711"/>
                <a:gd name="T83" fmla="*/ 181 h 1672"/>
                <a:gd name="T84" fmla="*/ 2353 w 4711"/>
                <a:gd name="T85" fmla="*/ 119 h 1672"/>
                <a:gd name="T86" fmla="*/ 4183 w 4711"/>
                <a:gd name="T87" fmla="*/ 162 h 1672"/>
                <a:gd name="T88" fmla="*/ 4046 w 4711"/>
                <a:gd name="T89" fmla="*/ 288 h 1672"/>
                <a:gd name="T90" fmla="*/ 4128 w 4711"/>
                <a:gd name="T91" fmla="*/ 225 h 1672"/>
                <a:gd name="T92" fmla="*/ 2400 w 4711"/>
                <a:gd name="T93" fmla="*/ 78 h 1672"/>
                <a:gd name="T94" fmla="*/ 2425 w 4711"/>
                <a:gd name="T95" fmla="*/ 227 h 1672"/>
                <a:gd name="T96" fmla="*/ 2247 w 4711"/>
                <a:gd name="T97" fmla="*/ 148 h 1672"/>
                <a:gd name="T98" fmla="*/ 2167 w 4711"/>
                <a:gd name="T99" fmla="*/ 232 h 1672"/>
                <a:gd name="T100" fmla="*/ 2489 w 4711"/>
                <a:gd name="T101" fmla="*/ 332 h 1672"/>
                <a:gd name="T102" fmla="*/ 2720 w 4711"/>
                <a:gd name="T103" fmla="*/ 234 h 1672"/>
                <a:gd name="T104" fmla="*/ 2577 w 4711"/>
                <a:gd name="T105" fmla="*/ 157 h 1672"/>
                <a:gd name="T106" fmla="*/ 2533 w 4711"/>
                <a:gd name="T107" fmla="*/ 232 h 1672"/>
                <a:gd name="T108" fmla="*/ 1210 w 4711"/>
                <a:gd name="T109" fmla="*/ 78 h 1672"/>
                <a:gd name="T110" fmla="*/ 2798 w 4711"/>
                <a:gd name="T111" fmla="*/ 145 h 1672"/>
                <a:gd name="T112" fmla="*/ 2903 w 4711"/>
                <a:gd name="T113" fmla="*/ 147 h 1672"/>
                <a:gd name="T114" fmla="*/ 2943 w 4711"/>
                <a:gd name="T115" fmla="*/ 127 h 1672"/>
                <a:gd name="T116" fmla="*/ 1393 w 4711"/>
                <a:gd name="T117" fmla="*/ 66 h 1672"/>
                <a:gd name="T118" fmla="*/ 1028 w 4711"/>
                <a:gd name="T119" fmla="*/ 126 h 1672"/>
                <a:gd name="T120" fmla="*/ 1194 w 4711"/>
                <a:gd name="T121" fmla="*/ 89 h 1672"/>
                <a:gd name="T122" fmla="*/ 1076 w 4711"/>
                <a:gd name="T123" fmla="*/ 54 h 1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711" h="1672">
                  <a:moveTo>
                    <a:pt x="1290" y="1620"/>
                  </a:moveTo>
                  <a:lnTo>
                    <a:pt x="1304" y="1628"/>
                  </a:lnTo>
                  <a:lnTo>
                    <a:pt x="1318" y="1641"/>
                  </a:lnTo>
                  <a:lnTo>
                    <a:pt x="1332" y="1653"/>
                  </a:lnTo>
                  <a:lnTo>
                    <a:pt x="1348" y="1662"/>
                  </a:lnTo>
                  <a:lnTo>
                    <a:pt x="1348" y="1670"/>
                  </a:lnTo>
                  <a:lnTo>
                    <a:pt x="1339" y="1670"/>
                  </a:lnTo>
                  <a:lnTo>
                    <a:pt x="1330" y="1672"/>
                  </a:lnTo>
                  <a:lnTo>
                    <a:pt x="1316" y="1672"/>
                  </a:lnTo>
                  <a:lnTo>
                    <a:pt x="1304" y="1669"/>
                  </a:lnTo>
                  <a:lnTo>
                    <a:pt x="1297" y="1667"/>
                  </a:lnTo>
                  <a:lnTo>
                    <a:pt x="1294" y="1653"/>
                  </a:lnTo>
                  <a:lnTo>
                    <a:pt x="1290" y="1635"/>
                  </a:lnTo>
                  <a:lnTo>
                    <a:pt x="1290" y="1620"/>
                  </a:lnTo>
                  <a:close/>
                  <a:moveTo>
                    <a:pt x="1402" y="1590"/>
                  </a:moveTo>
                  <a:lnTo>
                    <a:pt x="1416" y="1593"/>
                  </a:lnTo>
                  <a:lnTo>
                    <a:pt x="1432" y="1599"/>
                  </a:lnTo>
                  <a:lnTo>
                    <a:pt x="1444" y="1604"/>
                  </a:lnTo>
                  <a:lnTo>
                    <a:pt x="1440" y="1604"/>
                  </a:lnTo>
                  <a:lnTo>
                    <a:pt x="1428" y="1611"/>
                  </a:lnTo>
                  <a:lnTo>
                    <a:pt x="1416" y="1616"/>
                  </a:lnTo>
                  <a:lnTo>
                    <a:pt x="1402" y="1620"/>
                  </a:lnTo>
                  <a:lnTo>
                    <a:pt x="1402" y="1613"/>
                  </a:lnTo>
                  <a:lnTo>
                    <a:pt x="1404" y="1611"/>
                  </a:lnTo>
                  <a:lnTo>
                    <a:pt x="1407" y="1609"/>
                  </a:lnTo>
                  <a:lnTo>
                    <a:pt x="1409" y="1607"/>
                  </a:lnTo>
                  <a:lnTo>
                    <a:pt x="1409" y="1606"/>
                  </a:lnTo>
                  <a:lnTo>
                    <a:pt x="1411" y="1604"/>
                  </a:lnTo>
                  <a:lnTo>
                    <a:pt x="1412" y="1600"/>
                  </a:lnTo>
                  <a:lnTo>
                    <a:pt x="1409" y="1600"/>
                  </a:lnTo>
                  <a:lnTo>
                    <a:pt x="1400" y="1609"/>
                  </a:lnTo>
                  <a:lnTo>
                    <a:pt x="1392" y="1614"/>
                  </a:lnTo>
                  <a:lnTo>
                    <a:pt x="1383" y="1616"/>
                  </a:lnTo>
                  <a:lnTo>
                    <a:pt x="1371" y="1620"/>
                  </a:lnTo>
                  <a:lnTo>
                    <a:pt x="1371" y="1604"/>
                  </a:lnTo>
                  <a:lnTo>
                    <a:pt x="1381" y="1600"/>
                  </a:lnTo>
                  <a:lnTo>
                    <a:pt x="1392" y="1595"/>
                  </a:lnTo>
                  <a:lnTo>
                    <a:pt x="1402" y="1590"/>
                  </a:lnTo>
                  <a:close/>
                  <a:moveTo>
                    <a:pt x="1374" y="1393"/>
                  </a:moveTo>
                  <a:lnTo>
                    <a:pt x="1378" y="1396"/>
                  </a:lnTo>
                  <a:lnTo>
                    <a:pt x="1381" y="1398"/>
                  </a:lnTo>
                  <a:lnTo>
                    <a:pt x="1383" y="1400"/>
                  </a:lnTo>
                  <a:lnTo>
                    <a:pt x="1385" y="1403"/>
                  </a:lnTo>
                  <a:lnTo>
                    <a:pt x="1385" y="1407"/>
                  </a:lnTo>
                  <a:lnTo>
                    <a:pt x="1386" y="1412"/>
                  </a:lnTo>
                  <a:lnTo>
                    <a:pt x="1378" y="1412"/>
                  </a:lnTo>
                  <a:lnTo>
                    <a:pt x="1376" y="1408"/>
                  </a:lnTo>
                  <a:lnTo>
                    <a:pt x="1374" y="1405"/>
                  </a:lnTo>
                  <a:lnTo>
                    <a:pt x="1374" y="1403"/>
                  </a:lnTo>
                  <a:lnTo>
                    <a:pt x="1372" y="1401"/>
                  </a:lnTo>
                  <a:lnTo>
                    <a:pt x="1374" y="1398"/>
                  </a:lnTo>
                  <a:lnTo>
                    <a:pt x="1374" y="1393"/>
                  </a:lnTo>
                  <a:close/>
                  <a:moveTo>
                    <a:pt x="4289" y="1370"/>
                  </a:moveTo>
                  <a:lnTo>
                    <a:pt x="4294" y="1384"/>
                  </a:lnTo>
                  <a:lnTo>
                    <a:pt x="4296" y="1400"/>
                  </a:lnTo>
                  <a:lnTo>
                    <a:pt x="4292" y="1415"/>
                  </a:lnTo>
                  <a:lnTo>
                    <a:pt x="4284" y="1424"/>
                  </a:lnTo>
                  <a:lnTo>
                    <a:pt x="4275" y="1429"/>
                  </a:lnTo>
                  <a:lnTo>
                    <a:pt x="4263" y="1435"/>
                  </a:lnTo>
                  <a:lnTo>
                    <a:pt x="4258" y="1414"/>
                  </a:lnTo>
                  <a:lnTo>
                    <a:pt x="4251" y="1393"/>
                  </a:lnTo>
                  <a:lnTo>
                    <a:pt x="4244" y="1374"/>
                  </a:lnTo>
                  <a:lnTo>
                    <a:pt x="4258" y="1374"/>
                  </a:lnTo>
                  <a:lnTo>
                    <a:pt x="4270" y="1381"/>
                  </a:lnTo>
                  <a:lnTo>
                    <a:pt x="4280" y="1379"/>
                  </a:lnTo>
                  <a:lnTo>
                    <a:pt x="4289" y="1370"/>
                  </a:lnTo>
                  <a:close/>
                  <a:moveTo>
                    <a:pt x="4577" y="1367"/>
                  </a:moveTo>
                  <a:lnTo>
                    <a:pt x="4580" y="1368"/>
                  </a:lnTo>
                  <a:lnTo>
                    <a:pt x="4584" y="1370"/>
                  </a:lnTo>
                  <a:lnTo>
                    <a:pt x="4586" y="1372"/>
                  </a:lnTo>
                  <a:lnTo>
                    <a:pt x="4587" y="1374"/>
                  </a:lnTo>
                  <a:lnTo>
                    <a:pt x="4589" y="1375"/>
                  </a:lnTo>
                  <a:lnTo>
                    <a:pt x="4593" y="1379"/>
                  </a:lnTo>
                  <a:lnTo>
                    <a:pt x="4593" y="1377"/>
                  </a:lnTo>
                  <a:lnTo>
                    <a:pt x="4594" y="1375"/>
                  </a:lnTo>
                  <a:lnTo>
                    <a:pt x="4596" y="1372"/>
                  </a:lnTo>
                  <a:lnTo>
                    <a:pt x="4596" y="1370"/>
                  </a:lnTo>
                  <a:lnTo>
                    <a:pt x="4598" y="1370"/>
                  </a:lnTo>
                  <a:lnTo>
                    <a:pt x="4600" y="1370"/>
                  </a:lnTo>
                  <a:lnTo>
                    <a:pt x="4600" y="1374"/>
                  </a:lnTo>
                  <a:lnTo>
                    <a:pt x="4601" y="1377"/>
                  </a:lnTo>
                  <a:lnTo>
                    <a:pt x="4603" y="1382"/>
                  </a:lnTo>
                  <a:lnTo>
                    <a:pt x="4603" y="1388"/>
                  </a:lnTo>
                  <a:lnTo>
                    <a:pt x="4603" y="1393"/>
                  </a:lnTo>
                  <a:lnTo>
                    <a:pt x="4591" y="1407"/>
                  </a:lnTo>
                  <a:lnTo>
                    <a:pt x="4580" y="1424"/>
                  </a:lnTo>
                  <a:lnTo>
                    <a:pt x="4584" y="1435"/>
                  </a:lnTo>
                  <a:lnTo>
                    <a:pt x="4582" y="1438"/>
                  </a:lnTo>
                  <a:lnTo>
                    <a:pt x="4577" y="1442"/>
                  </a:lnTo>
                  <a:lnTo>
                    <a:pt x="4572" y="1443"/>
                  </a:lnTo>
                  <a:lnTo>
                    <a:pt x="4567" y="1445"/>
                  </a:lnTo>
                  <a:lnTo>
                    <a:pt x="4561" y="1449"/>
                  </a:lnTo>
                  <a:lnTo>
                    <a:pt x="4558" y="1450"/>
                  </a:lnTo>
                  <a:lnTo>
                    <a:pt x="4554" y="1456"/>
                  </a:lnTo>
                  <a:lnTo>
                    <a:pt x="4554" y="1461"/>
                  </a:lnTo>
                  <a:lnTo>
                    <a:pt x="4553" y="1466"/>
                  </a:lnTo>
                  <a:lnTo>
                    <a:pt x="4553" y="1471"/>
                  </a:lnTo>
                  <a:lnTo>
                    <a:pt x="4551" y="1478"/>
                  </a:lnTo>
                  <a:lnTo>
                    <a:pt x="4547" y="1482"/>
                  </a:lnTo>
                  <a:lnTo>
                    <a:pt x="4542" y="1485"/>
                  </a:lnTo>
                  <a:lnTo>
                    <a:pt x="4537" y="1489"/>
                  </a:lnTo>
                  <a:lnTo>
                    <a:pt x="4532" y="1492"/>
                  </a:lnTo>
                  <a:lnTo>
                    <a:pt x="4526" y="1497"/>
                  </a:lnTo>
                  <a:lnTo>
                    <a:pt x="4519" y="1497"/>
                  </a:lnTo>
                  <a:lnTo>
                    <a:pt x="4511" y="1491"/>
                  </a:lnTo>
                  <a:lnTo>
                    <a:pt x="4502" y="1485"/>
                  </a:lnTo>
                  <a:lnTo>
                    <a:pt x="4495" y="1480"/>
                  </a:lnTo>
                  <a:lnTo>
                    <a:pt x="4488" y="1470"/>
                  </a:lnTo>
                  <a:lnTo>
                    <a:pt x="4493" y="1466"/>
                  </a:lnTo>
                  <a:lnTo>
                    <a:pt x="4495" y="1461"/>
                  </a:lnTo>
                  <a:lnTo>
                    <a:pt x="4497" y="1457"/>
                  </a:lnTo>
                  <a:lnTo>
                    <a:pt x="4498" y="1452"/>
                  </a:lnTo>
                  <a:lnTo>
                    <a:pt x="4500" y="1447"/>
                  </a:lnTo>
                  <a:lnTo>
                    <a:pt x="4504" y="1443"/>
                  </a:lnTo>
                  <a:lnTo>
                    <a:pt x="4514" y="1440"/>
                  </a:lnTo>
                  <a:lnTo>
                    <a:pt x="4525" y="1438"/>
                  </a:lnTo>
                  <a:lnTo>
                    <a:pt x="4535" y="1435"/>
                  </a:lnTo>
                  <a:lnTo>
                    <a:pt x="4540" y="1429"/>
                  </a:lnTo>
                  <a:lnTo>
                    <a:pt x="4549" y="1417"/>
                  </a:lnTo>
                  <a:lnTo>
                    <a:pt x="4556" y="1403"/>
                  </a:lnTo>
                  <a:lnTo>
                    <a:pt x="4565" y="1389"/>
                  </a:lnTo>
                  <a:lnTo>
                    <a:pt x="4572" y="1375"/>
                  </a:lnTo>
                  <a:lnTo>
                    <a:pt x="4577" y="1367"/>
                  </a:lnTo>
                  <a:close/>
                  <a:moveTo>
                    <a:pt x="4570" y="1239"/>
                  </a:moveTo>
                  <a:lnTo>
                    <a:pt x="4577" y="1239"/>
                  </a:lnTo>
                  <a:lnTo>
                    <a:pt x="4593" y="1255"/>
                  </a:lnTo>
                  <a:lnTo>
                    <a:pt x="4607" y="1269"/>
                  </a:lnTo>
                  <a:lnTo>
                    <a:pt x="4621" y="1285"/>
                  </a:lnTo>
                  <a:lnTo>
                    <a:pt x="4631" y="1305"/>
                  </a:lnTo>
                  <a:lnTo>
                    <a:pt x="4636" y="1305"/>
                  </a:lnTo>
                  <a:lnTo>
                    <a:pt x="4642" y="1305"/>
                  </a:lnTo>
                  <a:lnTo>
                    <a:pt x="4645" y="1305"/>
                  </a:lnTo>
                  <a:lnTo>
                    <a:pt x="4647" y="1305"/>
                  </a:lnTo>
                  <a:lnTo>
                    <a:pt x="4650" y="1305"/>
                  </a:lnTo>
                  <a:lnTo>
                    <a:pt x="4654" y="1302"/>
                  </a:lnTo>
                  <a:lnTo>
                    <a:pt x="4656" y="1299"/>
                  </a:lnTo>
                  <a:lnTo>
                    <a:pt x="4657" y="1293"/>
                  </a:lnTo>
                  <a:lnTo>
                    <a:pt x="4661" y="1293"/>
                  </a:lnTo>
                  <a:lnTo>
                    <a:pt x="4661" y="1316"/>
                  </a:lnTo>
                  <a:lnTo>
                    <a:pt x="4659" y="1321"/>
                  </a:lnTo>
                  <a:lnTo>
                    <a:pt x="4657" y="1326"/>
                  </a:lnTo>
                  <a:lnTo>
                    <a:pt x="4656" y="1332"/>
                  </a:lnTo>
                  <a:lnTo>
                    <a:pt x="4654" y="1335"/>
                  </a:lnTo>
                  <a:lnTo>
                    <a:pt x="4642" y="1335"/>
                  </a:lnTo>
                  <a:lnTo>
                    <a:pt x="4642" y="1347"/>
                  </a:lnTo>
                  <a:lnTo>
                    <a:pt x="4631" y="1358"/>
                  </a:lnTo>
                  <a:lnTo>
                    <a:pt x="4622" y="1368"/>
                  </a:lnTo>
                  <a:lnTo>
                    <a:pt x="4612" y="1379"/>
                  </a:lnTo>
                  <a:lnTo>
                    <a:pt x="4612" y="1374"/>
                  </a:lnTo>
                  <a:lnTo>
                    <a:pt x="4610" y="1370"/>
                  </a:lnTo>
                  <a:lnTo>
                    <a:pt x="4610" y="1367"/>
                  </a:lnTo>
                  <a:lnTo>
                    <a:pt x="4610" y="1361"/>
                  </a:lnTo>
                  <a:lnTo>
                    <a:pt x="4612" y="1358"/>
                  </a:lnTo>
                  <a:lnTo>
                    <a:pt x="4612" y="1354"/>
                  </a:lnTo>
                  <a:lnTo>
                    <a:pt x="4612" y="1351"/>
                  </a:lnTo>
                  <a:lnTo>
                    <a:pt x="4610" y="1349"/>
                  </a:lnTo>
                  <a:lnTo>
                    <a:pt x="4607" y="1347"/>
                  </a:lnTo>
                  <a:lnTo>
                    <a:pt x="4603" y="1346"/>
                  </a:lnTo>
                  <a:lnTo>
                    <a:pt x="4600" y="1344"/>
                  </a:lnTo>
                  <a:lnTo>
                    <a:pt x="4596" y="1342"/>
                  </a:lnTo>
                  <a:lnTo>
                    <a:pt x="4593" y="1340"/>
                  </a:lnTo>
                  <a:lnTo>
                    <a:pt x="4591" y="1339"/>
                  </a:lnTo>
                  <a:lnTo>
                    <a:pt x="4591" y="1337"/>
                  </a:lnTo>
                  <a:lnTo>
                    <a:pt x="4593" y="1335"/>
                  </a:lnTo>
                  <a:lnTo>
                    <a:pt x="4596" y="1330"/>
                  </a:lnTo>
                  <a:lnTo>
                    <a:pt x="4601" y="1326"/>
                  </a:lnTo>
                  <a:lnTo>
                    <a:pt x="4607" y="1321"/>
                  </a:lnTo>
                  <a:lnTo>
                    <a:pt x="4612" y="1316"/>
                  </a:lnTo>
                  <a:lnTo>
                    <a:pt x="4605" y="1309"/>
                  </a:lnTo>
                  <a:lnTo>
                    <a:pt x="4598" y="1297"/>
                  </a:lnTo>
                  <a:lnTo>
                    <a:pt x="4587" y="1279"/>
                  </a:lnTo>
                  <a:lnTo>
                    <a:pt x="4579" y="1264"/>
                  </a:lnTo>
                  <a:lnTo>
                    <a:pt x="4574" y="1250"/>
                  </a:lnTo>
                  <a:lnTo>
                    <a:pt x="4570" y="1239"/>
                  </a:lnTo>
                  <a:close/>
                  <a:moveTo>
                    <a:pt x="4507" y="1056"/>
                  </a:moveTo>
                  <a:lnTo>
                    <a:pt x="4516" y="1056"/>
                  </a:lnTo>
                  <a:lnTo>
                    <a:pt x="4532" y="1068"/>
                  </a:lnTo>
                  <a:lnTo>
                    <a:pt x="4551" y="1079"/>
                  </a:lnTo>
                  <a:lnTo>
                    <a:pt x="4551" y="1089"/>
                  </a:lnTo>
                  <a:lnTo>
                    <a:pt x="4539" y="1089"/>
                  </a:lnTo>
                  <a:lnTo>
                    <a:pt x="4530" y="1082"/>
                  </a:lnTo>
                  <a:lnTo>
                    <a:pt x="4521" y="1075"/>
                  </a:lnTo>
                  <a:lnTo>
                    <a:pt x="4514" y="1066"/>
                  </a:lnTo>
                  <a:lnTo>
                    <a:pt x="4507" y="1056"/>
                  </a:lnTo>
                  <a:close/>
                  <a:moveTo>
                    <a:pt x="4692" y="995"/>
                  </a:moveTo>
                  <a:lnTo>
                    <a:pt x="4696" y="995"/>
                  </a:lnTo>
                  <a:lnTo>
                    <a:pt x="4699" y="997"/>
                  </a:lnTo>
                  <a:lnTo>
                    <a:pt x="4699" y="997"/>
                  </a:lnTo>
                  <a:lnTo>
                    <a:pt x="4701" y="998"/>
                  </a:lnTo>
                  <a:lnTo>
                    <a:pt x="4701" y="1000"/>
                  </a:lnTo>
                  <a:lnTo>
                    <a:pt x="4703" y="1002"/>
                  </a:lnTo>
                  <a:lnTo>
                    <a:pt x="4704" y="1005"/>
                  </a:lnTo>
                  <a:lnTo>
                    <a:pt x="4708" y="1011"/>
                  </a:lnTo>
                  <a:lnTo>
                    <a:pt x="4710" y="1017"/>
                  </a:lnTo>
                  <a:lnTo>
                    <a:pt x="4711" y="1024"/>
                  </a:lnTo>
                  <a:lnTo>
                    <a:pt x="4704" y="1024"/>
                  </a:lnTo>
                  <a:lnTo>
                    <a:pt x="4704" y="1017"/>
                  </a:lnTo>
                  <a:lnTo>
                    <a:pt x="4699" y="1014"/>
                  </a:lnTo>
                  <a:lnTo>
                    <a:pt x="4697" y="1009"/>
                  </a:lnTo>
                  <a:lnTo>
                    <a:pt x="4696" y="1005"/>
                  </a:lnTo>
                  <a:lnTo>
                    <a:pt x="4694" y="1000"/>
                  </a:lnTo>
                  <a:lnTo>
                    <a:pt x="4692" y="995"/>
                  </a:lnTo>
                  <a:close/>
                  <a:moveTo>
                    <a:pt x="4532" y="974"/>
                  </a:moveTo>
                  <a:lnTo>
                    <a:pt x="4535" y="974"/>
                  </a:lnTo>
                  <a:lnTo>
                    <a:pt x="4537" y="976"/>
                  </a:lnTo>
                  <a:lnTo>
                    <a:pt x="4537" y="977"/>
                  </a:lnTo>
                  <a:lnTo>
                    <a:pt x="4539" y="977"/>
                  </a:lnTo>
                  <a:lnTo>
                    <a:pt x="4540" y="977"/>
                  </a:lnTo>
                  <a:lnTo>
                    <a:pt x="4542" y="979"/>
                  </a:lnTo>
                  <a:lnTo>
                    <a:pt x="4544" y="984"/>
                  </a:lnTo>
                  <a:lnTo>
                    <a:pt x="4544" y="990"/>
                  </a:lnTo>
                  <a:lnTo>
                    <a:pt x="4546" y="993"/>
                  </a:lnTo>
                  <a:lnTo>
                    <a:pt x="4547" y="997"/>
                  </a:lnTo>
                  <a:lnTo>
                    <a:pt x="4549" y="1000"/>
                  </a:lnTo>
                  <a:lnTo>
                    <a:pt x="4551" y="1005"/>
                  </a:lnTo>
                  <a:lnTo>
                    <a:pt x="4539" y="1005"/>
                  </a:lnTo>
                  <a:lnTo>
                    <a:pt x="4537" y="997"/>
                  </a:lnTo>
                  <a:lnTo>
                    <a:pt x="4533" y="991"/>
                  </a:lnTo>
                  <a:lnTo>
                    <a:pt x="4532" y="984"/>
                  </a:lnTo>
                  <a:lnTo>
                    <a:pt x="4532" y="974"/>
                  </a:lnTo>
                  <a:close/>
                  <a:moveTo>
                    <a:pt x="2907" y="967"/>
                  </a:moveTo>
                  <a:lnTo>
                    <a:pt x="2907" y="974"/>
                  </a:lnTo>
                  <a:lnTo>
                    <a:pt x="2915" y="993"/>
                  </a:lnTo>
                  <a:lnTo>
                    <a:pt x="2915" y="1014"/>
                  </a:lnTo>
                  <a:lnTo>
                    <a:pt x="2910" y="1033"/>
                  </a:lnTo>
                  <a:lnTo>
                    <a:pt x="2901" y="1052"/>
                  </a:lnTo>
                  <a:lnTo>
                    <a:pt x="2891" y="1070"/>
                  </a:lnTo>
                  <a:lnTo>
                    <a:pt x="2882" y="1087"/>
                  </a:lnTo>
                  <a:lnTo>
                    <a:pt x="2875" y="1101"/>
                  </a:lnTo>
                  <a:lnTo>
                    <a:pt x="2872" y="1119"/>
                  </a:lnTo>
                  <a:lnTo>
                    <a:pt x="2870" y="1134"/>
                  </a:lnTo>
                  <a:lnTo>
                    <a:pt x="2868" y="1147"/>
                  </a:lnTo>
                  <a:lnTo>
                    <a:pt x="2861" y="1157"/>
                  </a:lnTo>
                  <a:lnTo>
                    <a:pt x="2849" y="1166"/>
                  </a:lnTo>
                  <a:lnTo>
                    <a:pt x="2849" y="1162"/>
                  </a:lnTo>
                  <a:lnTo>
                    <a:pt x="2842" y="1161"/>
                  </a:lnTo>
                  <a:lnTo>
                    <a:pt x="2837" y="1159"/>
                  </a:lnTo>
                  <a:lnTo>
                    <a:pt x="2832" y="1155"/>
                  </a:lnTo>
                  <a:lnTo>
                    <a:pt x="2828" y="1150"/>
                  </a:lnTo>
                  <a:lnTo>
                    <a:pt x="2826" y="1143"/>
                  </a:lnTo>
                  <a:lnTo>
                    <a:pt x="2819" y="1129"/>
                  </a:lnTo>
                  <a:lnTo>
                    <a:pt x="2818" y="1115"/>
                  </a:lnTo>
                  <a:lnTo>
                    <a:pt x="2823" y="1103"/>
                  </a:lnTo>
                  <a:lnTo>
                    <a:pt x="2828" y="1089"/>
                  </a:lnTo>
                  <a:lnTo>
                    <a:pt x="2833" y="1075"/>
                  </a:lnTo>
                  <a:lnTo>
                    <a:pt x="2833" y="1066"/>
                  </a:lnTo>
                  <a:lnTo>
                    <a:pt x="2832" y="1052"/>
                  </a:lnTo>
                  <a:lnTo>
                    <a:pt x="2830" y="1038"/>
                  </a:lnTo>
                  <a:lnTo>
                    <a:pt x="2830" y="1024"/>
                  </a:lnTo>
                  <a:lnTo>
                    <a:pt x="2849" y="1024"/>
                  </a:lnTo>
                  <a:lnTo>
                    <a:pt x="2854" y="1016"/>
                  </a:lnTo>
                  <a:lnTo>
                    <a:pt x="2865" y="1005"/>
                  </a:lnTo>
                  <a:lnTo>
                    <a:pt x="2875" y="993"/>
                  </a:lnTo>
                  <a:lnTo>
                    <a:pt x="2887" y="981"/>
                  </a:lnTo>
                  <a:lnTo>
                    <a:pt x="2898" y="972"/>
                  </a:lnTo>
                  <a:lnTo>
                    <a:pt x="2907" y="967"/>
                  </a:lnTo>
                  <a:close/>
                  <a:moveTo>
                    <a:pt x="4455" y="913"/>
                  </a:moveTo>
                  <a:lnTo>
                    <a:pt x="4469" y="918"/>
                  </a:lnTo>
                  <a:lnTo>
                    <a:pt x="4469" y="925"/>
                  </a:lnTo>
                  <a:lnTo>
                    <a:pt x="4458" y="925"/>
                  </a:lnTo>
                  <a:lnTo>
                    <a:pt x="4458" y="921"/>
                  </a:lnTo>
                  <a:lnTo>
                    <a:pt x="4457" y="920"/>
                  </a:lnTo>
                  <a:lnTo>
                    <a:pt x="4457" y="918"/>
                  </a:lnTo>
                  <a:lnTo>
                    <a:pt x="4455" y="918"/>
                  </a:lnTo>
                  <a:lnTo>
                    <a:pt x="4455" y="916"/>
                  </a:lnTo>
                  <a:lnTo>
                    <a:pt x="4455" y="913"/>
                  </a:lnTo>
                  <a:close/>
                  <a:moveTo>
                    <a:pt x="4205" y="909"/>
                  </a:moveTo>
                  <a:lnTo>
                    <a:pt x="4209" y="909"/>
                  </a:lnTo>
                  <a:lnTo>
                    <a:pt x="4210" y="918"/>
                  </a:lnTo>
                  <a:lnTo>
                    <a:pt x="4212" y="930"/>
                  </a:lnTo>
                  <a:lnTo>
                    <a:pt x="4217" y="944"/>
                  </a:lnTo>
                  <a:lnTo>
                    <a:pt x="4221" y="956"/>
                  </a:lnTo>
                  <a:lnTo>
                    <a:pt x="4224" y="963"/>
                  </a:lnTo>
                  <a:lnTo>
                    <a:pt x="4226" y="965"/>
                  </a:lnTo>
                  <a:lnTo>
                    <a:pt x="4231" y="967"/>
                  </a:lnTo>
                  <a:lnTo>
                    <a:pt x="4235" y="967"/>
                  </a:lnTo>
                  <a:lnTo>
                    <a:pt x="4240" y="969"/>
                  </a:lnTo>
                  <a:lnTo>
                    <a:pt x="4244" y="969"/>
                  </a:lnTo>
                  <a:lnTo>
                    <a:pt x="4247" y="970"/>
                  </a:lnTo>
                  <a:lnTo>
                    <a:pt x="4247" y="976"/>
                  </a:lnTo>
                  <a:lnTo>
                    <a:pt x="4251" y="988"/>
                  </a:lnTo>
                  <a:lnTo>
                    <a:pt x="4254" y="1002"/>
                  </a:lnTo>
                  <a:lnTo>
                    <a:pt x="4259" y="1019"/>
                  </a:lnTo>
                  <a:lnTo>
                    <a:pt x="4263" y="1031"/>
                  </a:lnTo>
                  <a:lnTo>
                    <a:pt x="4266" y="1040"/>
                  </a:lnTo>
                  <a:lnTo>
                    <a:pt x="4275" y="1040"/>
                  </a:lnTo>
                  <a:lnTo>
                    <a:pt x="4280" y="1042"/>
                  </a:lnTo>
                  <a:lnTo>
                    <a:pt x="4286" y="1044"/>
                  </a:lnTo>
                  <a:lnTo>
                    <a:pt x="4289" y="1047"/>
                  </a:lnTo>
                  <a:lnTo>
                    <a:pt x="4292" y="1052"/>
                  </a:lnTo>
                  <a:lnTo>
                    <a:pt x="4301" y="1065"/>
                  </a:lnTo>
                  <a:lnTo>
                    <a:pt x="4305" y="1082"/>
                  </a:lnTo>
                  <a:lnTo>
                    <a:pt x="4324" y="1082"/>
                  </a:lnTo>
                  <a:lnTo>
                    <a:pt x="4331" y="1100"/>
                  </a:lnTo>
                  <a:lnTo>
                    <a:pt x="4341" y="1112"/>
                  </a:lnTo>
                  <a:lnTo>
                    <a:pt x="4350" y="1124"/>
                  </a:lnTo>
                  <a:lnTo>
                    <a:pt x="4359" y="1140"/>
                  </a:lnTo>
                  <a:lnTo>
                    <a:pt x="4362" y="1166"/>
                  </a:lnTo>
                  <a:lnTo>
                    <a:pt x="4361" y="1187"/>
                  </a:lnTo>
                  <a:lnTo>
                    <a:pt x="4355" y="1208"/>
                  </a:lnTo>
                  <a:lnTo>
                    <a:pt x="4347" y="1227"/>
                  </a:lnTo>
                  <a:lnTo>
                    <a:pt x="4338" y="1248"/>
                  </a:lnTo>
                  <a:lnTo>
                    <a:pt x="4327" y="1271"/>
                  </a:lnTo>
                  <a:lnTo>
                    <a:pt x="4324" y="1285"/>
                  </a:lnTo>
                  <a:lnTo>
                    <a:pt x="4319" y="1299"/>
                  </a:lnTo>
                  <a:lnTo>
                    <a:pt x="4315" y="1314"/>
                  </a:lnTo>
                  <a:lnTo>
                    <a:pt x="4310" y="1326"/>
                  </a:lnTo>
                  <a:lnTo>
                    <a:pt x="4301" y="1335"/>
                  </a:lnTo>
                  <a:lnTo>
                    <a:pt x="4291" y="1340"/>
                  </a:lnTo>
                  <a:lnTo>
                    <a:pt x="4279" y="1346"/>
                  </a:lnTo>
                  <a:lnTo>
                    <a:pt x="4266" y="1351"/>
                  </a:lnTo>
                  <a:lnTo>
                    <a:pt x="4258" y="1354"/>
                  </a:lnTo>
                  <a:lnTo>
                    <a:pt x="4247" y="1346"/>
                  </a:lnTo>
                  <a:lnTo>
                    <a:pt x="4235" y="1335"/>
                  </a:lnTo>
                  <a:lnTo>
                    <a:pt x="4226" y="1342"/>
                  </a:lnTo>
                  <a:lnTo>
                    <a:pt x="4216" y="1346"/>
                  </a:lnTo>
                  <a:lnTo>
                    <a:pt x="4203" y="1344"/>
                  </a:lnTo>
                  <a:lnTo>
                    <a:pt x="4190" y="1342"/>
                  </a:lnTo>
                  <a:lnTo>
                    <a:pt x="4174" y="1340"/>
                  </a:lnTo>
                  <a:lnTo>
                    <a:pt x="4167" y="1305"/>
                  </a:lnTo>
                  <a:lnTo>
                    <a:pt x="4162" y="1304"/>
                  </a:lnTo>
                  <a:lnTo>
                    <a:pt x="4156" y="1302"/>
                  </a:lnTo>
                  <a:lnTo>
                    <a:pt x="4151" y="1300"/>
                  </a:lnTo>
                  <a:lnTo>
                    <a:pt x="4148" y="1297"/>
                  </a:lnTo>
                  <a:lnTo>
                    <a:pt x="4144" y="1295"/>
                  </a:lnTo>
                  <a:lnTo>
                    <a:pt x="4142" y="1293"/>
                  </a:lnTo>
                  <a:lnTo>
                    <a:pt x="4142" y="1292"/>
                  </a:lnTo>
                  <a:lnTo>
                    <a:pt x="4144" y="1290"/>
                  </a:lnTo>
                  <a:lnTo>
                    <a:pt x="4144" y="1288"/>
                  </a:lnTo>
                  <a:lnTo>
                    <a:pt x="4144" y="1286"/>
                  </a:lnTo>
                  <a:lnTo>
                    <a:pt x="4142" y="1285"/>
                  </a:lnTo>
                  <a:lnTo>
                    <a:pt x="4141" y="1283"/>
                  </a:lnTo>
                  <a:lnTo>
                    <a:pt x="4135" y="1281"/>
                  </a:lnTo>
                  <a:lnTo>
                    <a:pt x="4134" y="1283"/>
                  </a:lnTo>
                  <a:lnTo>
                    <a:pt x="4134" y="1285"/>
                  </a:lnTo>
                  <a:lnTo>
                    <a:pt x="4134" y="1285"/>
                  </a:lnTo>
                  <a:lnTo>
                    <a:pt x="4132" y="1286"/>
                  </a:lnTo>
                  <a:lnTo>
                    <a:pt x="4130" y="1286"/>
                  </a:lnTo>
                  <a:lnTo>
                    <a:pt x="4128" y="1286"/>
                  </a:lnTo>
                  <a:lnTo>
                    <a:pt x="4128" y="1281"/>
                  </a:lnTo>
                  <a:lnTo>
                    <a:pt x="4123" y="1281"/>
                  </a:lnTo>
                  <a:lnTo>
                    <a:pt x="4123" y="1278"/>
                  </a:lnTo>
                  <a:lnTo>
                    <a:pt x="4130" y="1274"/>
                  </a:lnTo>
                  <a:lnTo>
                    <a:pt x="4135" y="1269"/>
                  </a:lnTo>
                  <a:lnTo>
                    <a:pt x="4139" y="1264"/>
                  </a:lnTo>
                  <a:lnTo>
                    <a:pt x="4135" y="1264"/>
                  </a:lnTo>
                  <a:lnTo>
                    <a:pt x="4135" y="1258"/>
                  </a:lnTo>
                  <a:lnTo>
                    <a:pt x="4127" y="1267"/>
                  </a:lnTo>
                  <a:lnTo>
                    <a:pt x="4118" y="1272"/>
                  </a:lnTo>
                  <a:lnTo>
                    <a:pt x="4104" y="1278"/>
                  </a:lnTo>
                  <a:lnTo>
                    <a:pt x="4099" y="1267"/>
                  </a:lnTo>
                  <a:lnTo>
                    <a:pt x="4092" y="1257"/>
                  </a:lnTo>
                  <a:lnTo>
                    <a:pt x="4083" y="1248"/>
                  </a:lnTo>
                  <a:lnTo>
                    <a:pt x="4071" y="1241"/>
                  </a:lnTo>
                  <a:lnTo>
                    <a:pt x="4055" y="1239"/>
                  </a:lnTo>
                  <a:lnTo>
                    <a:pt x="4045" y="1236"/>
                  </a:lnTo>
                  <a:lnTo>
                    <a:pt x="4031" y="1234"/>
                  </a:lnTo>
                  <a:lnTo>
                    <a:pt x="4011" y="1236"/>
                  </a:lnTo>
                  <a:lnTo>
                    <a:pt x="3992" y="1237"/>
                  </a:lnTo>
                  <a:lnTo>
                    <a:pt x="3973" y="1241"/>
                  </a:lnTo>
                  <a:lnTo>
                    <a:pt x="3956" y="1244"/>
                  </a:lnTo>
                  <a:lnTo>
                    <a:pt x="3943" y="1248"/>
                  </a:lnTo>
                  <a:lnTo>
                    <a:pt x="3936" y="1271"/>
                  </a:lnTo>
                  <a:lnTo>
                    <a:pt x="3919" y="1271"/>
                  </a:lnTo>
                  <a:lnTo>
                    <a:pt x="3903" y="1269"/>
                  </a:lnTo>
                  <a:lnTo>
                    <a:pt x="3886" y="1271"/>
                  </a:lnTo>
                  <a:lnTo>
                    <a:pt x="3874" y="1274"/>
                  </a:lnTo>
                  <a:lnTo>
                    <a:pt x="3861" y="1279"/>
                  </a:lnTo>
                  <a:lnTo>
                    <a:pt x="3851" y="1285"/>
                  </a:lnTo>
                  <a:lnTo>
                    <a:pt x="3839" y="1286"/>
                  </a:lnTo>
                  <a:lnTo>
                    <a:pt x="3825" y="1286"/>
                  </a:lnTo>
                  <a:lnTo>
                    <a:pt x="3821" y="1279"/>
                  </a:lnTo>
                  <a:lnTo>
                    <a:pt x="3818" y="1274"/>
                  </a:lnTo>
                  <a:lnTo>
                    <a:pt x="3812" y="1269"/>
                  </a:lnTo>
                  <a:lnTo>
                    <a:pt x="3809" y="1264"/>
                  </a:lnTo>
                  <a:lnTo>
                    <a:pt x="3818" y="1251"/>
                  </a:lnTo>
                  <a:lnTo>
                    <a:pt x="3819" y="1236"/>
                  </a:lnTo>
                  <a:lnTo>
                    <a:pt x="3818" y="1218"/>
                  </a:lnTo>
                  <a:lnTo>
                    <a:pt x="3811" y="1201"/>
                  </a:lnTo>
                  <a:lnTo>
                    <a:pt x="3804" y="1182"/>
                  </a:lnTo>
                  <a:lnTo>
                    <a:pt x="3795" y="1164"/>
                  </a:lnTo>
                  <a:lnTo>
                    <a:pt x="3790" y="1148"/>
                  </a:lnTo>
                  <a:lnTo>
                    <a:pt x="3786" y="1136"/>
                  </a:lnTo>
                  <a:lnTo>
                    <a:pt x="3790" y="1136"/>
                  </a:lnTo>
                  <a:lnTo>
                    <a:pt x="3793" y="1138"/>
                  </a:lnTo>
                  <a:lnTo>
                    <a:pt x="3795" y="1138"/>
                  </a:lnTo>
                  <a:lnTo>
                    <a:pt x="3797" y="1140"/>
                  </a:lnTo>
                  <a:lnTo>
                    <a:pt x="3797" y="1140"/>
                  </a:lnTo>
                  <a:lnTo>
                    <a:pt x="3799" y="1138"/>
                  </a:lnTo>
                  <a:lnTo>
                    <a:pt x="3800" y="1136"/>
                  </a:lnTo>
                  <a:lnTo>
                    <a:pt x="3802" y="1133"/>
                  </a:lnTo>
                  <a:lnTo>
                    <a:pt x="3793" y="1124"/>
                  </a:lnTo>
                  <a:lnTo>
                    <a:pt x="3790" y="1113"/>
                  </a:lnTo>
                  <a:lnTo>
                    <a:pt x="3786" y="1101"/>
                  </a:lnTo>
                  <a:lnTo>
                    <a:pt x="3795" y="1091"/>
                  </a:lnTo>
                  <a:lnTo>
                    <a:pt x="3802" y="1080"/>
                  </a:lnTo>
                  <a:lnTo>
                    <a:pt x="3809" y="1070"/>
                  </a:lnTo>
                  <a:lnTo>
                    <a:pt x="3819" y="1061"/>
                  </a:lnTo>
                  <a:lnTo>
                    <a:pt x="3832" y="1056"/>
                  </a:lnTo>
                  <a:lnTo>
                    <a:pt x="3840" y="1056"/>
                  </a:lnTo>
                  <a:lnTo>
                    <a:pt x="3854" y="1054"/>
                  </a:lnTo>
                  <a:lnTo>
                    <a:pt x="3872" y="1051"/>
                  </a:lnTo>
                  <a:lnTo>
                    <a:pt x="3888" y="1047"/>
                  </a:lnTo>
                  <a:lnTo>
                    <a:pt x="3902" y="1044"/>
                  </a:lnTo>
                  <a:lnTo>
                    <a:pt x="3907" y="1031"/>
                  </a:lnTo>
                  <a:lnTo>
                    <a:pt x="3915" y="1017"/>
                  </a:lnTo>
                  <a:lnTo>
                    <a:pt x="3926" y="1007"/>
                  </a:lnTo>
                  <a:lnTo>
                    <a:pt x="3940" y="1002"/>
                  </a:lnTo>
                  <a:lnTo>
                    <a:pt x="3940" y="990"/>
                  </a:lnTo>
                  <a:lnTo>
                    <a:pt x="3947" y="986"/>
                  </a:lnTo>
                  <a:lnTo>
                    <a:pt x="3956" y="977"/>
                  </a:lnTo>
                  <a:lnTo>
                    <a:pt x="3966" y="969"/>
                  </a:lnTo>
                  <a:lnTo>
                    <a:pt x="3977" y="962"/>
                  </a:lnTo>
                  <a:lnTo>
                    <a:pt x="3987" y="956"/>
                  </a:lnTo>
                  <a:lnTo>
                    <a:pt x="3994" y="960"/>
                  </a:lnTo>
                  <a:lnTo>
                    <a:pt x="3996" y="962"/>
                  </a:lnTo>
                  <a:lnTo>
                    <a:pt x="3996" y="965"/>
                  </a:lnTo>
                  <a:lnTo>
                    <a:pt x="3996" y="969"/>
                  </a:lnTo>
                  <a:lnTo>
                    <a:pt x="3998" y="974"/>
                  </a:lnTo>
                  <a:lnTo>
                    <a:pt x="4003" y="976"/>
                  </a:lnTo>
                  <a:lnTo>
                    <a:pt x="4008" y="976"/>
                  </a:lnTo>
                  <a:lnTo>
                    <a:pt x="4011" y="977"/>
                  </a:lnTo>
                  <a:lnTo>
                    <a:pt x="4017" y="979"/>
                  </a:lnTo>
                  <a:lnTo>
                    <a:pt x="4020" y="963"/>
                  </a:lnTo>
                  <a:lnTo>
                    <a:pt x="4025" y="955"/>
                  </a:lnTo>
                  <a:lnTo>
                    <a:pt x="4032" y="949"/>
                  </a:lnTo>
                  <a:lnTo>
                    <a:pt x="4041" y="944"/>
                  </a:lnTo>
                  <a:lnTo>
                    <a:pt x="4050" y="941"/>
                  </a:lnTo>
                  <a:lnTo>
                    <a:pt x="4059" y="932"/>
                  </a:lnTo>
                  <a:lnTo>
                    <a:pt x="4055" y="930"/>
                  </a:lnTo>
                  <a:lnTo>
                    <a:pt x="4055" y="928"/>
                  </a:lnTo>
                  <a:lnTo>
                    <a:pt x="4053" y="927"/>
                  </a:lnTo>
                  <a:lnTo>
                    <a:pt x="4052" y="925"/>
                  </a:lnTo>
                  <a:lnTo>
                    <a:pt x="4066" y="925"/>
                  </a:lnTo>
                  <a:lnTo>
                    <a:pt x="4080" y="932"/>
                  </a:lnTo>
                  <a:lnTo>
                    <a:pt x="4095" y="934"/>
                  </a:lnTo>
                  <a:lnTo>
                    <a:pt x="4111" y="934"/>
                  </a:lnTo>
                  <a:lnTo>
                    <a:pt x="4128" y="932"/>
                  </a:lnTo>
                  <a:lnTo>
                    <a:pt x="4128" y="941"/>
                  </a:lnTo>
                  <a:lnTo>
                    <a:pt x="4116" y="956"/>
                  </a:lnTo>
                  <a:lnTo>
                    <a:pt x="4109" y="979"/>
                  </a:lnTo>
                  <a:lnTo>
                    <a:pt x="4121" y="986"/>
                  </a:lnTo>
                  <a:lnTo>
                    <a:pt x="4137" y="995"/>
                  </a:lnTo>
                  <a:lnTo>
                    <a:pt x="4153" y="1004"/>
                  </a:lnTo>
                  <a:lnTo>
                    <a:pt x="4169" y="1009"/>
                  </a:lnTo>
                  <a:lnTo>
                    <a:pt x="4181" y="1009"/>
                  </a:lnTo>
                  <a:lnTo>
                    <a:pt x="4190" y="995"/>
                  </a:lnTo>
                  <a:lnTo>
                    <a:pt x="4195" y="972"/>
                  </a:lnTo>
                  <a:lnTo>
                    <a:pt x="4196" y="949"/>
                  </a:lnTo>
                  <a:lnTo>
                    <a:pt x="4200" y="927"/>
                  </a:lnTo>
                  <a:lnTo>
                    <a:pt x="4205" y="909"/>
                  </a:lnTo>
                  <a:close/>
                  <a:moveTo>
                    <a:pt x="4439" y="897"/>
                  </a:moveTo>
                  <a:lnTo>
                    <a:pt x="4443" y="901"/>
                  </a:lnTo>
                  <a:lnTo>
                    <a:pt x="4446" y="904"/>
                  </a:lnTo>
                  <a:lnTo>
                    <a:pt x="4450" y="906"/>
                  </a:lnTo>
                  <a:lnTo>
                    <a:pt x="4450" y="913"/>
                  </a:lnTo>
                  <a:lnTo>
                    <a:pt x="4443" y="913"/>
                  </a:lnTo>
                  <a:lnTo>
                    <a:pt x="4441" y="913"/>
                  </a:lnTo>
                  <a:lnTo>
                    <a:pt x="4439" y="911"/>
                  </a:lnTo>
                  <a:lnTo>
                    <a:pt x="4437" y="911"/>
                  </a:lnTo>
                  <a:lnTo>
                    <a:pt x="4436" y="911"/>
                  </a:lnTo>
                  <a:lnTo>
                    <a:pt x="4430" y="909"/>
                  </a:lnTo>
                  <a:lnTo>
                    <a:pt x="4432" y="906"/>
                  </a:lnTo>
                  <a:lnTo>
                    <a:pt x="4432" y="902"/>
                  </a:lnTo>
                  <a:lnTo>
                    <a:pt x="4432" y="902"/>
                  </a:lnTo>
                  <a:lnTo>
                    <a:pt x="4432" y="901"/>
                  </a:lnTo>
                  <a:lnTo>
                    <a:pt x="4434" y="901"/>
                  </a:lnTo>
                  <a:lnTo>
                    <a:pt x="4436" y="901"/>
                  </a:lnTo>
                  <a:lnTo>
                    <a:pt x="4439" y="897"/>
                  </a:lnTo>
                  <a:close/>
                  <a:moveTo>
                    <a:pt x="3867" y="897"/>
                  </a:moveTo>
                  <a:lnTo>
                    <a:pt x="3874" y="899"/>
                  </a:lnTo>
                  <a:lnTo>
                    <a:pt x="3879" y="899"/>
                  </a:lnTo>
                  <a:lnTo>
                    <a:pt x="3884" y="899"/>
                  </a:lnTo>
                  <a:lnTo>
                    <a:pt x="3888" y="901"/>
                  </a:lnTo>
                  <a:lnTo>
                    <a:pt x="3893" y="902"/>
                  </a:lnTo>
                  <a:lnTo>
                    <a:pt x="3893" y="909"/>
                  </a:lnTo>
                  <a:lnTo>
                    <a:pt x="3889" y="909"/>
                  </a:lnTo>
                  <a:lnTo>
                    <a:pt x="3889" y="913"/>
                  </a:lnTo>
                  <a:lnTo>
                    <a:pt x="3884" y="911"/>
                  </a:lnTo>
                  <a:lnTo>
                    <a:pt x="3879" y="909"/>
                  </a:lnTo>
                  <a:lnTo>
                    <a:pt x="3874" y="906"/>
                  </a:lnTo>
                  <a:lnTo>
                    <a:pt x="3870" y="902"/>
                  </a:lnTo>
                  <a:lnTo>
                    <a:pt x="3867" y="897"/>
                  </a:lnTo>
                  <a:close/>
                  <a:moveTo>
                    <a:pt x="4443" y="887"/>
                  </a:moveTo>
                  <a:lnTo>
                    <a:pt x="4455" y="887"/>
                  </a:lnTo>
                  <a:lnTo>
                    <a:pt x="4462" y="909"/>
                  </a:lnTo>
                  <a:lnTo>
                    <a:pt x="4455" y="909"/>
                  </a:lnTo>
                  <a:lnTo>
                    <a:pt x="4455" y="906"/>
                  </a:lnTo>
                  <a:lnTo>
                    <a:pt x="4450" y="902"/>
                  </a:lnTo>
                  <a:lnTo>
                    <a:pt x="4448" y="899"/>
                  </a:lnTo>
                  <a:lnTo>
                    <a:pt x="4446" y="895"/>
                  </a:lnTo>
                  <a:lnTo>
                    <a:pt x="4444" y="892"/>
                  </a:lnTo>
                  <a:lnTo>
                    <a:pt x="4443" y="887"/>
                  </a:lnTo>
                  <a:close/>
                  <a:moveTo>
                    <a:pt x="3963" y="883"/>
                  </a:moveTo>
                  <a:lnTo>
                    <a:pt x="3982" y="883"/>
                  </a:lnTo>
                  <a:lnTo>
                    <a:pt x="3982" y="887"/>
                  </a:lnTo>
                  <a:lnTo>
                    <a:pt x="3978" y="887"/>
                  </a:lnTo>
                  <a:lnTo>
                    <a:pt x="3966" y="895"/>
                  </a:lnTo>
                  <a:lnTo>
                    <a:pt x="3952" y="904"/>
                  </a:lnTo>
                  <a:lnTo>
                    <a:pt x="3940" y="913"/>
                  </a:lnTo>
                  <a:lnTo>
                    <a:pt x="3936" y="913"/>
                  </a:lnTo>
                  <a:lnTo>
                    <a:pt x="3935" y="911"/>
                  </a:lnTo>
                  <a:lnTo>
                    <a:pt x="3935" y="911"/>
                  </a:lnTo>
                  <a:lnTo>
                    <a:pt x="3933" y="911"/>
                  </a:lnTo>
                  <a:lnTo>
                    <a:pt x="3931" y="909"/>
                  </a:lnTo>
                  <a:lnTo>
                    <a:pt x="3928" y="909"/>
                  </a:lnTo>
                  <a:lnTo>
                    <a:pt x="3928" y="906"/>
                  </a:lnTo>
                  <a:lnTo>
                    <a:pt x="3945" y="895"/>
                  </a:lnTo>
                  <a:lnTo>
                    <a:pt x="3963" y="883"/>
                  </a:lnTo>
                  <a:close/>
                  <a:moveTo>
                    <a:pt x="3917" y="878"/>
                  </a:moveTo>
                  <a:lnTo>
                    <a:pt x="3921" y="881"/>
                  </a:lnTo>
                  <a:lnTo>
                    <a:pt x="3922" y="881"/>
                  </a:lnTo>
                  <a:lnTo>
                    <a:pt x="3922" y="881"/>
                  </a:lnTo>
                  <a:lnTo>
                    <a:pt x="3922" y="883"/>
                  </a:lnTo>
                  <a:lnTo>
                    <a:pt x="3922" y="883"/>
                  </a:lnTo>
                  <a:lnTo>
                    <a:pt x="3922" y="887"/>
                  </a:lnTo>
                  <a:lnTo>
                    <a:pt x="3924" y="890"/>
                  </a:lnTo>
                  <a:lnTo>
                    <a:pt x="3917" y="890"/>
                  </a:lnTo>
                  <a:lnTo>
                    <a:pt x="3905" y="894"/>
                  </a:lnTo>
                  <a:lnTo>
                    <a:pt x="3891" y="894"/>
                  </a:lnTo>
                  <a:lnTo>
                    <a:pt x="3879" y="890"/>
                  </a:lnTo>
                  <a:lnTo>
                    <a:pt x="3879" y="888"/>
                  </a:lnTo>
                  <a:lnTo>
                    <a:pt x="3881" y="888"/>
                  </a:lnTo>
                  <a:lnTo>
                    <a:pt x="3881" y="888"/>
                  </a:lnTo>
                  <a:lnTo>
                    <a:pt x="3881" y="888"/>
                  </a:lnTo>
                  <a:lnTo>
                    <a:pt x="3881" y="888"/>
                  </a:lnTo>
                  <a:lnTo>
                    <a:pt x="3882" y="887"/>
                  </a:lnTo>
                  <a:lnTo>
                    <a:pt x="3891" y="883"/>
                  </a:lnTo>
                  <a:lnTo>
                    <a:pt x="3900" y="883"/>
                  </a:lnTo>
                  <a:lnTo>
                    <a:pt x="3908" y="883"/>
                  </a:lnTo>
                  <a:lnTo>
                    <a:pt x="3917" y="878"/>
                  </a:lnTo>
                  <a:close/>
                  <a:moveTo>
                    <a:pt x="3851" y="878"/>
                  </a:moveTo>
                  <a:lnTo>
                    <a:pt x="3858" y="880"/>
                  </a:lnTo>
                  <a:lnTo>
                    <a:pt x="3861" y="881"/>
                  </a:lnTo>
                  <a:lnTo>
                    <a:pt x="3865" y="883"/>
                  </a:lnTo>
                  <a:lnTo>
                    <a:pt x="3868" y="887"/>
                  </a:lnTo>
                  <a:lnTo>
                    <a:pt x="3870" y="890"/>
                  </a:lnTo>
                  <a:lnTo>
                    <a:pt x="3867" y="890"/>
                  </a:lnTo>
                  <a:lnTo>
                    <a:pt x="3858" y="894"/>
                  </a:lnTo>
                  <a:lnTo>
                    <a:pt x="3847" y="894"/>
                  </a:lnTo>
                  <a:lnTo>
                    <a:pt x="3835" y="894"/>
                  </a:lnTo>
                  <a:lnTo>
                    <a:pt x="3835" y="887"/>
                  </a:lnTo>
                  <a:lnTo>
                    <a:pt x="3840" y="885"/>
                  </a:lnTo>
                  <a:lnTo>
                    <a:pt x="3846" y="883"/>
                  </a:lnTo>
                  <a:lnTo>
                    <a:pt x="3847" y="881"/>
                  </a:lnTo>
                  <a:lnTo>
                    <a:pt x="3851" y="878"/>
                  </a:lnTo>
                  <a:close/>
                  <a:moveTo>
                    <a:pt x="4411" y="871"/>
                  </a:moveTo>
                  <a:lnTo>
                    <a:pt x="4418" y="874"/>
                  </a:lnTo>
                  <a:lnTo>
                    <a:pt x="4422" y="876"/>
                  </a:lnTo>
                  <a:lnTo>
                    <a:pt x="4427" y="880"/>
                  </a:lnTo>
                  <a:lnTo>
                    <a:pt x="4430" y="883"/>
                  </a:lnTo>
                  <a:lnTo>
                    <a:pt x="4432" y="888"/>
                  </a:lnTo>
                  <a:lnTo>
                    <a:pt x="4436" y="894"/>
                  </a:lnTo>
                  <a:lnTo>
                    <a:pt x="4430" y="894"/>
                  </a:lnTo>
                  <a:lnTo>
                    <a:pt x="4427" y="890"/>
                  </a:lnTo>
                  <a:lnTo>
                    <a:pt x="4422" y="887"/>
                  </a:lnTo>
                  <a:lnTo>
                    <a:pt x="4418" y="883"/>
                  </a:lnTo>
                  <a:lnTo>
                    <a:pt x="4415" y="878"/>
                  </a:lnTo>
                  <a:lnTo>
                    <a:pt x="4411" y="871"/>
                  </a:lnTo>
                  <a:close/>
                  <a:moveTo>
                    <a:pt x="4385" y="864"/>
                  </a:moveTo>
                  <a:lnTo>
                    <a:pt x="4388" y="864"/>
                  </a:lnTo>
                  <a:lnTo>
                    <a:pt x="4390" y="866"/>
                  </a:lnTo>
                  <a:lnTo>
                    <a:pt x="4392" y="866"/>
                  </a:lnTo>
                  <a:lnTo>
                    <a:pt x="4394" y="867"/>
                  </a:lnTo>
                  <a:lnTo>
                    <a:pt x="4394" y="869"/>
                  </a:lnTo>
                  <a:lnTo>
                    <a:pt x="4397" y="871"/>
                  </a:lnTo>
                  <a:lnTo>
                    <a:pt x="4401" y="871"/>
                  </a:lnTo>
                  <a:lnTo>
                    <a:pt x="4401" y="874"/>
                  </a:lnTo>
                  <a:lnTo>
                    <a:pt x="4395" y="873"/>
                  </a:lnTo>
                  <a:lnTo>
                    <a:pt x="4392" y="871"/>
                  </a:lnTo>
                  <a:lnTo>
                    <a:pt x="4390" y="869"/>
                  </a:lnTo>
                  <a:lnTo>
                    <a:pt x="4388" y="867"/>
                  </a:lnTo>
                  <a:lnTo>
                    <a:pt x="4385" y="864"/>
                  </a:lnTo>
                  <a:close/>
                  <a:moveTo>
                    <a:pt x="4081" y="845"/>
                  </a:moveTo>
                  <a:lnTo>
                    <a:pt x="4094" y="848"/>
                  </a:lnTo>
                  <a:lnTo>
                    <a:pt x="4094" y="855"/>
                  </a:lnTo>
                  <a:lnTo>
                    <a:pt x="4085" y="860"/>
                  </a:lnTo>
                  <a:lnTo>
                    <a:pt x="4085" y="860"/>
                  </a:lnTo>
                  <a:lnTo>
                    <a:pt x="4083" y="862"/>
                  </a:lnTo>
                  <a:lnTo>
                    <a:pt x="4083" y="862"/>
                  </a:lnTo>
                  <a:lnTo>
                    <a:pt x="4083" y="862"/>
                  </a:lnTo>
                  <a:lnTo>
                    <a:pt x="4083" y="862"/>
                  </a:lnTo>
                  <a:lnTo>
                    <a:pt x="4081" y="864"/>
                  </a:lnTo>
                  <a:lnTo>
                    <a:pt x="4081" y="845"/>
                  </a:lnTo>
                  <a:close/>
                  <a:moveTo>
                    <a:pt x="4362" y="825"/>
                  </a:moveTo>
                  <a:lnTo>
                    <a:pt x="4373" y="832"/>
                  </a:lnTo>
                  <a:lnTo>
                    <a:pt x="4380" y="843"/>
                  </a:lnTo>
                  <a:lnTo>
                    <a:pt x="4385" y="855"/>
                  </a:lnTo>
                  <a:lnTo>
                    <a:pt x="4382" y="855"/>
                  </a:lnTo>
                  <a:lnTo>
                    <a:pt x="4382" y="860"/>
                  </a:lnTo>
                  <a:lnTo>
                    <a:pt x="4369" y="855"/>
                  </a:lnTo>
                  <a:lnTo>
                    <a:pt x="4366" y="846"/>
                  </a:lnTo>
                  <a:lnTo>
                    <a:pt x="4364" y="838"/>
                  </a:lnTo>
                  <a:lnTo>
                    <a:pt x="4362" y="825"/>
                  </a:lnTo>
                  <a:close/>
                  <a:moveTo>
                    <a:pt x="4331" y="825"/>
                  </a:moveTo>
                  <a:lnTo>
                    <a:pt x="4340" y="825"/>
                  </a:lnTo>
                  <a:lnTo>
                    <a:pt x="4340" y="845"/>
                  </a:lnTo>
                  <a:lnTo>
                    <a:pt x="4305" y="855"/>
                  </a:lnTo>
                  <a:lnTo>
                    <a:pt x="4299" y="853"/>
                  </a:lnTo>
                  <a:lnTo>
                    <a:pt x="4294" y="852"/>
                  </a:lnTo>
                  <a:lnTo>
                    <a:pt x="4287" y="850"/>
                  </a:lnTo>
                  <a:lnTo>
                    <a:pt x="4282" y="848"/>
                  </a:lnTo>
                  <a:lnTo>
                    <a:pt x="4282" y="841"/>
                  </a:lnTo>
                  <a:lnTo>
                    <a:pt x="4303" y="839"/>
                  </a:lnTo>
                  <a:lnTo>
                    <a:pt x="4319" y="834"/>
                  </a:lnTo>
                  <a:lnTo>
                    <a:pt x="4331" y="825"/>
                  </a:lnTo>
                  <a:close/>
                  <a:moveTo>
                    <a:pt x="3966" y="810"/>
                  </a:moveTo>
                  <a:lnTo>
                    <a:pt x="3982" y="810"/>
                  </a:lnTo>
                  <a:lnTo>
                    <a:pt x="3984" y="812"/>
                  </a:lnTo>
                  <a:lnTo>
                    <a:pt x="3984" y="812"/>
                  </a:lnTo>
                  <a:lnTo>
                    <a:pt x="3984" y="812"/>
                  </a:lnTo>
                  <a:lnTo>
                    <a:pt x="3984" y="812"/>
                  </a:lnTo>
                  <a:lnTo>
                    <a:pt x="3984" y="812"/>
                  </a:lnTo>
                  <a:lnTo>
                    <a:pt x="3985" y="813"/>
                  </a:lnTo>
                  <a:lnTo>
                    <a:pt x="3985" y="820"/>
                  </a:lnTo>
                  <a:lnTo>
                    <a:pt x="3966" y="820"/>
                  </a:lnTo>
                  <a:lnTo>
                    <a:pt x="3966" y="810"/>
                  </a:lnTo>
                  <a:close/>
                  <a:moveTo>
                    <a:pt x="3994" y="806"/>
                  </a:moveTo>
                  <a:lnTo>
                    <a:pt x="4032" y="810"/>
                  </a:lnTo>
                  <a:lnTo>
                    <a:pt x="4032" y="813"/>
                  </a:lnTo>
                  <a:lnTo>
                    <a:pt x="4034" y="817"/>
                  </a:lnTo>
                  <a:lnTo>
                    <a:pt x="4034" y="820"/>
                  </a:lnTo>
                  <a:lnTo>
                    <a:pt x="4036" y="825"/>
                  </a:lnTo>
                  <a:lnTo>
                    <a:pt x="4032" y="825"/>
                  </a:lnTo>
                  <a:lnTo>
                    <a:pt x="4022" y="819"/>
                  </a:lnTo>
                  <a:lnTo>
                    <a:pt x="4010" y="817"/>
                  </a:lnTo>
                  <a:lnTo>
                    <a:pt x="3994" y="817"/>
                  </a:lnTo>
                  <a:lnTo>
                    <a:pt x="3994" y="806"/>
                  </a:lnTo>
                  <a:close/>
                  <a:moveTo>
                    <a:pt x="4312" y="798"/>
                  </a:moveTo>
                  <a:lnTo>
                    <a:pt x="4331" y="798"/>
                  </a:lnTo>
                  <a:lnTo>
                    <a:pt x="4340" y="808"/>
                  </a:lnTo>
                  <a:lnTo>
                    <a:pt x="4347" y="819"/>
                  </a:lnTo>
                  <a:lnTo>
                    <a:pt x="4350" y="832"/>
                  </a:lnTo>
                  <a:lnTo>
                    <a:pt x="4347" y="832"/>
                  </a:lnTo>
                  <a:lnTo>
                    <a:pt x="4338" y="824"/>
                  </a:lnTo>
                  <a:lnTo>
                    <a:pt x="4329" y="815"/>
                  </a:lnTo>
                  <a:lnTo>
                    <a:pt x="4319" y="808"/>
                  </a:lnTo>
                  <a:lnTo>
                    <a:pt x="4312" y="798"/>
                  </a:lnTo>
                  <a:close/>
                  <a:moveTo>
                    <a:pt x="4057" y="777"/>
                  </a:moveTo>
                  <a:lnTo>
                    <a:pt x="4067" y="777"/>
                  </a:lnTo>
                  <a:lnTo>
                    <a:pt x="4081" y="778"/>
                  </a:lnTo>
                  <a:lnTo>
                    <a:pt x="4085" y="791"/>
                  </a:lnTo>
                  <a:lnTo>
                    <a:pt x="4090" y="801"/>
                  </a:lnTo>
                  <a:lnTo>
                    <a:pt x="4097" y="810"/>
                  </a:lnTo>
                  <a:lnTo>
                    <a:pt x="4097" y="813"/>
                  </a:lnTo>
                  <a:lnTo>
                    <a:pt x="4100" y="813"/>
                  </a:lnTo>
                  <a:lnTo>
                    <a:pt x="4100" y="810"/>
                  </a:lnTo>
                  <a:lnTo>
                    <a:pt x="4109" y="801"/>
                  </a:lnTo>
                  <a:lnTo>
                    <a:pt x="4118" y="796"/>
                  </a:lnTo>
                  <a:lnTo>
                    <a:pt x="4130" y="792"/>
                  </a:lnTo>
                  <a:lnTo>
                    <a:pt x="4148" y="791"/>
                  </a:lnTo>
                  <a:lnTo>
                    <a:pt x="4162" y="799"/>
                  </a:lnTo>
                  <a:lnTo>
                    <a:pt x="4179" y="806"/>
                  </a:lnTo>
                  <a:lnTo>
                    <a:pt x="4200" y="813"/>
                  </a:lnTo>
                  <a:lnTo>
                    <a:pt x="4217" y="824"/>
                  </a:lnTo>
                  <a:lnTo>
                    <a:pt x="4231" y="834"/>
                  </a:lnTo>
                  <a:lnTo>
                    <a:pt x="4238" y="848"/>
                  </a:lnTo>
                  <a:lnTo>
                    <a:pt x="4251" y="850"/>
                  </a:lnTo>
                  <a:lnTo>
                    <a:pt x="4259" y="853"/>
                  </a:lnTo>
                  <a:lnTo>
                    <a:pt x="4270" y="855"/>
                  </a:lnTo>
                  <a:lnTo>
                    <a:pt x="4270" y="864"/>
                  </a:lnTo>
                  <a:lnTo>
                    <a:pt x="4268" y="864"/>
                  </a:lnTo>
                  <a:lnTo>
                    <a:pt x="4265" y="866"/>
                  </a:lnTo>
                  <a:lnTo>
                    <a:pt x="4261" y="866"/>
                  </a:lnTo>
                  <a:lnTo>
                    <a:pt x="4259" y="867"/>
                  </a:lnTo>
                  <a:lnTo>
                    <a:pt x="4258" y="869"/>
                  </a:lnTo>
                  <a:lnTo>
                    <a:pt x="4259" y="869"/>
                  </a:lnTo>
                  <a:lnTo>
                    <a:pt x="4263" y="871"/>
                  </a:lnTo>
                  <a:lnTo>
                    <a:pt x="4275" y="888"/>
                  </a:lnTo>
                  <a:lnTo>
                    <a:pt x="4292" y="902"/>
                  </a:lnTo>
                  <a:lnTo>
                    <a:pt x="4312" y="913"/>
                  </a:lnTo>
                  <a:lnTo>
                    <a:pt x="4312" y="921"/>
                  </a:lnTo>
                  <a:lnTo>
                    <a:pt x="4289" y="921"/>
                  </a:lnTo>
                  <a:lnTo>
                    <a:pt x="4286" y="918"/>
                  </a:lnTo>
                  <a:lnTo>
                    <a:pt x="4282" y="916"/>
                  </a:lnTo>
                  <a:lnTo>
                    <a:pt x="4279" y="916"/>
                  </a:lnTo>
                  <a:lnTo>
                    <a:pt x="4275" y="916"/>
                  </a:lnTo>
                  <a:lnTo>
                    <a:pt x="4272" y="915"/>
                  </a:lnTo>
                  <a:lnTo>
                    <a:pt x="4266" y="913"/>
                  </a:lnTo>
                  <a:lnTo>
                    <a:pt x="4261" y="909"/>
                  </a:lnTo>
                  <a:lnTo>
                    <a:pt x="4258" y="906"/>
                  </a:lnTo>
                  <a:lnTo>
                    <a:pt x="4254" y="899"/>
                  </a:lnTo>
                  <a:lnTo>
                    <a:pt x="4251" y="894"/>
                  </a:lnTo>
                  <a:lnTo>
                    <a:pt x="4247" y="890"/>
                  </a:lnTo>
                  <a:lnTo>
                    <a:pt x="4233" y="883"/>
                  </a:lnTo>
                  <a:lnTo>
                    <a:pt x="4223" y="883"/>
                  </a:lnTo>
                  <a:lnTo>
                    <a:pt x="4210" y="887"/>
                  </a:lnTo>
                  <a:lnTo>
                    <a:pt x="4198" y="894"/>
                  </a:lnTo>
                  <a:lnTo>
                    <a:pt x="4186" y="897"/>
                  </a:lnTo>
                  <a:lnTo>
                    <a:pt x="4174" y="890"/>
                  </a:lnTo>
                  <a:lnTo>
                    <a:pt x="4162" y="887"/>
                  </a:lnTo>
                  <a:lnTo>
                    <a:pt x="4149" y="885"/>
                  </a:lnTo>
                  <a:lnTo>
                    <a:pt x="4132" y="887"/>
                  </a:lnTo>
                  <a:lnTo>
                    <a:pt x="4134" y="880"/>
                  </a:lnTo>
                  <a:lnTo>
                    <a:pt x="4135" y="874"/>
                  </a:lnTo>
                  <a:lnTo>
                    <a:pt x="4137" y="871"/>
                  </a:lnTo>
                  <a:lnTo>
                    <a:pt x="4139" y="867"/>
                  </a:lnTo>
                  <a:lnTo>
                    <a:pt x="4141" y="864"/>
                  </a:lnTo>
                  <a:lnTo>
                    <a:pt x="4139" y="860"/>
                  </a:lnTo>
                  <a:lnTo>
                    <a:pt x="4130" y="845"/>
                  </a:lnTo>
                  <a:lnTo>
                    <a:pt x="4118" y="836"/>
                  </a:lnTo>
                  <a:lnTo>
                    <a:pt x="4104" y="832"/>
                  </a:lnTo>
                  <a:lnTo>
                    <a:pt x="4088" y="827"/>
                  </a:lnTo>
                  <a:lnTo>
                    <a:pt x="4073" y="824"/>
                  </a:lnTo>
                  <a:lnTo>
                    <a:pt x="4060" y="817"/>
                  </a:lnTo>
                  <a:lnTo>
                    <a:pt x="4052" y="806"/>
                  </a:lnTo>
                  <a:lnTo>
                    <a:pt x="4055" y="805"/>
                  </a:lnTo>
                  <a:lnTo>
                    <a:pt x="4057" y="805"/>
                  </a:lnTo>
                  <a:lnTo>
                    <a:pt x="4059" y="803"/>
                  </a:lnTo>
                  <a:lnTo>
                    <a:pt x="4059" y="803"/>
                  </a:lnTo>
                  <a:lnTo>
                    <a:pt x="4060" y="801"/>
                  </a:lnTo>
                  <a:lnTo>
                    <a:pt x="4062" y="798"/>
                  </a:lnTo>
                  <a:lnTo>
                    <a:pt x="4052" y="796"/>
                  </a:lnTo>
                  <a:lnTo>
                    <a:pt x="4041" y="791"/>
                  </a:lnTo>
                  <a:lnTo>
                    <a:pt x="4032" y="787"/>
                  </a:lnTo>
                  <a:lnTo>
                    <a:pt x="4032" y="778"/>
                  </a:lnTo>
                  <a:lnTo>
                    <a:pt x="4046" y="777"/>
                  </a:lnTo>
                  <a:lnTo>
                    <a:pt x="4057" y="777"/>
                  </a:lnTo>
                  <a:close/>
                  <a:moveTo>
                    <a:pt x="1543" y="756"/>
                  </a:moveTo>
                  <a:lnTo>
                    <a:pt x="1536" y="768"/>
                  </a:lnTo>
                  <a:lnTo>
                    <a:pt x="1531" y="768"/>
                  </a:lnTo>
                  <a:lnTo>
                    <a:pt x="1531" y="771"/>
                  </a:lnTo>
                  <a:lnTo>
                    <a:pt x="1542" y="775"/>
                  </a:lnTo>
                  <a:lnTo>
                    <a:pt x="1552" y="780"/>
                  </a:lnTo>
                  <a:lnTo>
                    <a:pt x="1559" y="785"/>
                  </a:lnTo>
                  <a:lnTo>
                    <a:pt x="1563" y="787"/>
                  </a:lnTo>
                  <a:lnTo>
                    <a:pt x="1564" y="785"/>
                  </a:lnTo>
                  <a:lnTo>
                    <a:pt x="1564" y="784"/>
                  </a:lnTo>
                  <a:lnTo>
                    <a:pt x="1564" y="784"/>
                  </a:lnTo>
                  <a:lnTo>
                    <a:pt x="1566" y="782"/>
                  </a:lnTo>
                  <a:lnTo>
                    <a:pt x="1566" y="778"/>
                  </a:lnTo>
                  <a:lnTo>
                    <a:pt x="1559" y="778"/>
                  </a:lnTo>
                  <a:lnTo>
                    <a:pt x="1557" y="778"/>
                  </a:lnTo>
                  <a:lnTo>
                    <a:pt x="1556" y="777"/>
                  </a:lnTo>
                  <a:lnTo>
                    <a:pt x="1554" y="777"/>
                  </a:lnTo>
                  <a:lnTo>
                    <a:pt x="1550" y="777"/>
                  </a:lnTo>
                  <a:lnTo>
                    <a:pt x="1547" y="775"/>
                  </a:lnTo>
                  <a:lnTo>
                    <a:pt x="1547" y="756"/>
                  </a:lnTo>
                  <a:lnTo>
                    <a:pt x="1543" y="756"/>
                  </a:lnTo>
                  <a:close/>
                  <a:moveTo>
                    <a:pt x="3952" y="743"/>
                  </a:moveTo>
                  <a:lnTo>
                    <a:pt x="3954" y="743"/>
                  </a:lnTo>
                  <a:lnTo>
                    <a:pt x="3954" y="745"/>
                  </a:lnTo>
                  <a:lnTo>
                    <a:pt x="3954" y="747"/>
                  </a:lnTo>
                  <a:lnTo>
                    <a:pt x="3956" y="747"/>
                  </a:lnTo>
                  <a:lnTo>
                    <a:pt x="3956" y="749"/>
                  </a:lnTo>
                  <a:lnTo>
                    <a:pt x="3959" y="749"/>
                  </a:lnTo>
                  <a:lnTo>
                    <a:pt x="3957" y="750"/>
                  </a:lnTo>
                  <a:lnTo>
                    <a:pt x="3957" y="750"/>
                  </a:lnTo>
                  <a:lnTo>
                    <a:pt x="3957" y="750"/>
                  </a:lnTo>
                  <a:lnTo>
                    <a:pt x="3957" y="750"/>
                  </a:lnTo>
                  <a:lnTo>
                    <a:pt x="3956" y="750"/>
                  </a:lnTo>
                  <a:lnTo>
                    <a:pt x="3956" y="752"/>
                  </a:lnTo>
                  <a:lnTo>
                    <a:pt x="3950" y="757"/>
                  </a:lnTo>
                  <a:lnTo>
                    <a:pt x="3945" y="763"/>
                  </a:lnTo>
                  <a:lnTo>
                    <a:pt x="3940" y="768"/>
                  </a:lnTo>
                  <a:lnTo>
                    <a:pt x="3921" y="766"/>
                  </a:lnTo>
                  <a:lnTo>
                    <a:pt x="3905" y="766"/>
                  </a:lnTo>
                  <a:lnTo>
                    <a:pt x="3886" y="768"/>
                  </a:lnTo>
                  <a:lnTo>
                    <a:pt x="3886" y="778"/>
                  </a:lnTo>
                  <a:lnTo>
                    <a:pt x="3889" y="780"/>
                  </a:lnTo>
                  <a:lnTo>
                    <a:pt x="3889" y="782"/>
                  </a:lnTo>
                  <a:lnTo>
                    <a:pt x="3891" y="784"/>
                  </a:lnTo>
                  <a:lnTo>
                    <a:pt x="3893" y="787"/>
                  </a:lnTo>
                  <a:lnTo>
                    <a:pt x="3912" y="780"/>
                  </a:lnTo>
                  <a:lnTo>
                    <a:pt x="3931" y="775"/>
                  </a:lnTo>
                  <a:lnTo>
                    <a:pt x="3931" y="784"/>
                  </a:lnTo>
                  <a:lnTo>
                    <a:pt x="3928" y="784"/>
                  </a:lnTo>
                  <a:lnTo>
                    <a:pt x="3922" y="787"/>
                  </a:lnTo>
                  <a:lnTo>
                    <a:pt x="3915" y="791"/>
                  </a:lnTo>
                  <a:lnTo>
                    <a:pt x="3908" y="794"/>
                  </a:lnTo>
                  <a:lnTo>
                    <a:pt x="3914" y="806"/>
                  </a:lnTo>
                  <a:lnTo>
                    <a:pt x="3921" y="817"/>
                  </a:lnTo>
                  <a:lnTo>
                    <a:pt x="3924" y="827"/>
                  </a:lnTo>
                  <a:lnTo>
                    <a:pt x="3928" y="845"/>
                  </a:lnTo>
                  <a:lnTo>
                    <a:pt x="3924" y="845"/>
                  </a:lnTo>
                  <a:lnTo>
                    <a:pt x="3924" y="848"/>
                  </a:lnTo>
                  <a:lnTo>
                    <a:pt x="3921" y="846"/>
                  </a:lnTo>
                  <a:lnTo>
                    <a:pt x="3919" y="846"/>
                  </a:lnTo>
                  <a:lnTo>
                    <a:pt x="3919" y="846"/>
                  </a:lnTo>
                  <a:lnTo>
                    <a:pt x="3919" y="845"/>
                  </a:lnTo>
                  <a:lnTo>
                    <a:pt x="3917" y="845"/>
                  </a:lnTo>
                  <a:lnTo>
                    <a:pt x="3907" y="834"/>
                  </a:lnTo>
                  <a:lnTo>
                    <a:pt x="3898" y="822"/>
                  </a:lnTo>
                  <a:lnTo>
                    <a:pt x="3889" y="810"/>
                  </a:lnTo>
                  <a:lnTo>
                    <a:pt x="3889" y="848"/>
                  </a:lnTo>
                  <a:lnTo>
                    <a:pt x="3874" y="848"/>
                  </a:lnTo>
                  <a:lnTo>
                    <a:pt x="3874" y="846"/>
                  </a:lnTo>
                  <a:lnTo>
                    <a:pt x="3872" y="846"/>
                  </a:lnTo>
                  <a:lnTo>
                    <a:pt x="3872" y="846"/>
                  </a:lnTo>
                  <a:lnTo>
                    <a:pt x="3872" y="846"/>
                  </a:lnTo>
                  <a:lnTo>
                    <a:pt x="3872" y="845"/>
                  </a:lnTo>
                  <a:lnTo>
                    <a:pt x="3870" y="845"/>
                  </a:lnTo>
                  <a:lnTo>
                    <a:pt x="3872" y="832"/>
                  </a:lnTo>
                  <a:lnTo>
                    <a:pt x="3870" y="825"/>
                  </a:lnTo>
                  <a:lnTo>
                    <a:pt x="3867" y="819"/>
                  </a:lnTo>
                  <a:lnTo>
                    <a:pt x="3863" y="810"/>
                  </a:lnTo>
                  <a:lnTo>
                    <a:pt x="3863" y="801"/>
                  </a:lnTo>
                  <a:lnTo>
                    <a:pt x="3868" y="791"/>
                  </a:lnTo>
                  <a:lnTo>
                    <a:pt x="3875" y="777"/>
                  </a:lnTo>
                  <a:lnTo>
                    <a:pt x="3882" y="764"/>
                  </a:lnTo>
                  <a:lnTo>
                    <a:pt x="3889" y="754"/>
                  </a:lnTo>
                  <a:lnTo>
                    <a:pt x="3893" y="749"/>
                  </a:lnTo>
                  <a:lnTo>
                    <a:pt x="3910" y="754"/>
                  </a:lnTo>
                  <a:lnTo>
                    <a:pt x="3921" y="754"/>
                  </a:lnTo>
                  <a:lnTo>
                    <a:pt x="3929" y="752"/>
                  </a:lnTo>
                  <a:lnTo>
                    <a:pt x="3940" y="749"/>
                  </a:lnTo>
                  <a:lnTo>
                    <a:pt x="3950" y="743"/>
                  </a:lnTo>
                  <a:lnTo>
                    <a:pt x="3952" y="743"/>
                  </a:lnTo>
                  <a:close/>
                  <a:moveTo>
                    <a:pt x="3989" y="740"/>
                  </a:moveTo>
                  <a:lnTo>
                    <a:pt x="3996" y="743"/>
                  </a:lnTo>
                  <a:lnTo>
                    <a:pt x="3999" y="745"/>
                  </a:lnTo>
                  <a:lnTo>
                    <a:pt x="4003" y="749"/>
                  </a:lnTo>
                  <a:lnTo>
                    <a:pt x="4004" y="752"/>
                  </a:lnTo>
                  <a:lnTo>
                    <a:pt x="4004" y="759"/>
                  </a:lnTo>
                  <a:lnTo>
                    <a:pt x="4004" y="768"/>
                  </a:lnTo>
                  <a:lnTo>
                    <a:pt x="4001" y="770"/>
                  </a:lnTo>
                  <a:lnTo>
                    <a:pt x="3999" y="771"/>
                  </a:lnTo>
                  <a:lnTo>
                    <a:pt x="3999" y="773"/>
                  </a:lnTo>
                  <a:lnTo>
                    <a:pt x="3999" y="775"/>
                  </a:lnTo>
                  <a:lnTo>
                    <a:pt x="3999" y="777"/>
                  </a:lnTo>
                  <a:lnTo>
                    <a:pt x="3999" y="778"/>
                  </a:lnTo>
                  <a:lnTo>
                    <a:pt x="3998" y="780"/>
                  </a:lnTo>
                  <a:lnTo>
                    <a:pt x="3994" y="784"/>
                  </a:lnTo>
                  <a:lnTo>
                    <a:pt x="3994" y="775"/>
                  </a:lnTo>
                  <a:lnTo>
                    <a:pt x="3987" y="764"/>
                  </a:lnTo>
                  <a:lnTo>
                    <a:pt x="3987" y="752"/>
                  </a:lnTo>
                  <a:lnTo>
                    <a:pt x="3989" y="740"/>
                  </a:lnTo>
                  <a:close/>
                  <a:moveTo>
                    <a:pt x="3533" y="691"/>
                  </a:moveTo>
                  <a:lnTo>
                    <a:pt x="3566" y="695"/>
                  </a:lnTo>
                  <a:lnTo>
                    <a:pt x="3579" y="710"/>
                  </a:lnTo>
                  <a:lnTo>
                    <a:pt x="3593" y="719"/>
                  </a:lnTo>
                  <a:lnTo>
                    <a:pt x="3607" y="728"/>
                  </a:lnTo>
                  <a:lnTo>
                    <a:pt x="3624" y="736"/>
                  </a:lnTo>
                  <a:lnTo>
                    <a:pt x="3629" y="740"/>
                  </a:lnTo>
                  <a:lnTo>
                    <a:pt x="3629" y="742"/>
                  </a:lnTo>
                  <a:lnTo>
                    <a:pt x="3631" y="742"/>
                  </a:lnTo>
                  <a:lnTo>
                    <a:pt x="3638" y="749"/>
                  </a:lnTo>
                  <a:lnTo>
                    <a:pt x="3650" y="763"/>
                  </a:lnTo>
                  <a:lnTo>
                    <a:pt x="3661" y="778"/>
                  </a:lnTo>
                  <a:lnTo>
                    <a:pt x="3673" y="796"/>
                  </a:lnTo>
                  <a:lnTo>
                    <a:pt x="3690" y="810"/>
                  </a:lnTo>
                  <a:lnTo>
                    <a:pt x="3687" y="827"/>
                  </a:lnTo>
                  <a:lnTo>
                    <a:pt x="3687" y="848"/>
                  </a:lnTo>
                  <a:lnTo>
                    <a:pt x="3701" y="850"/>
                  </a:lnTo>
                  <a:lnTo>
                    <a:pt x="3710" y="853"/>
                  </a:lnTo>
                  <a:lnTo>
                    <a:pt x="3716" y="859"/>
                  </a:lnTo>
                  <a:lnTo>
                    <a:pt x="3725" y="864"/>
                  </a:lnTo>
                  <a:lnTo>
                    <a:pt x="3736" y="864"/>
                  </a:lnTo>
                  <a:lnTo>
                    <a:pt x="3744" y="860"/>
                  </a:lnTo>
                  <a:lnTo>
                    <a:pt x="3751" y="857"/>
                  </a:lnTo>
                  <a:lnTo>
                    <a:pt x="3758" y="855"/>
                  </a:lnTo>
                  <a:lnTo>
                    <a:pt x="3774" y="860"/>
                  </a:lnTo>
                  <a:lnTo>
                    <a:pt x="3792" y="867"/>
                  </a:lnTo>
                  <a:lnTo>
                    <a:pt x="3809" y="876"/>
                  </a:lnTo>
                  <a:lnTo>
                    <a:pt x="3825" y="883"/>
                  </a:lnTo>
                  <a:lnTo>
                    <a:pt x="3823" y="883"/>
                  </a:lnTo>
                  <a:lnTo>
                    <a:pt x="3821" y="885"/>
                  </a:lnTo>
                  <a:lnTo>
                    <a:pt x="3821" y="885"/>
                  </a:lnTo>
                  <a:lnTo>
                    <a:pt x="3819" y="885"/>
                  </a:lnTo>
                  <a:lnTo>
                    <a:pt x="3816" y="887"/>
                  </a:lnTo>
                  <a:lnTo>
                    <a:pt x="3806" y="890"/>
                  </a:lnTo>
                  <a:lnTo>
                    <a:pt x="3786" y="890"/>
                  </a:lnTo>
                  <a:lnTo>
                    <a:pt x="3764" y="887"/>
                  </a:lnTo>
                  <a:lnTo>
                    <a:pt x="3741" y="881"/>
                  </a:lnTo>
                  <a:lnTo>
                    <a:pt x="3716" y="876"/>
                  </a:lnTo>
                  <a:lnTo>
                    <a:pt x="3697" y="871"/>
                  </a:lnTo>
                  <a:lnTo>
                    <a:pt x="3682" y="864"/>
                  </a:lnTo>
                  <a:lnTo>
                    <a:pt x="3675" y="860"/>
                  </a:lnTo>
                  <a:lnTo>
                    <a:pt x="3678" y="857"/>
                  </a:lnTo>
                  <a:lnTo>
                    <a:pt x="3678" y="857"/>
                  </a:lnTo>
                  <a:lnTo>
                    <a:pt x="3680" y="855"/>
                  </a:lnTo>
                  <a:lnTo>
                    <a:pt x="3682" y="852"/>
                  </a:lnTo>
                  <a:lnTo>
                    <a:pt x="3661" y="846"/>
                  </a:lnTo>
                  <a:lnTo>
                    <a:pt x="3643" y="836"/>
                  </a:lnTo>
                  <a:lnTo>
                    <a:pt x="3627" y="820"/>
                  </a:lnTo>
                  <a:lnTo>
                    <a:pt x="3615" y="803"/>
                  </a:lnTo>
                  <a:lnTo>
                    <a:pt x="3603" y="784"/>
                  </a:lnTo>
                  <a:lnTo>
                    <a:pt x="3593" y="764"/>
                  </a:lnTo>
                  <a:lnTo>
                    <a:pt x="3582" y="749"/>
                  </a:lnTo>
                  <a:lnTo>
                    <a:pt x="3572" y="736"/>
                  </a:lnTo>
                  <a:lnTo>
                    <a:pt x="3561" y="728"/>
                  </a:lnTo>
                  <a:lnTo>
                    <a:pt x="3549" y="717"/>
                  </a:lnTo>
                  <a:lnTo>
                    <a:pt x="3538" y="707"/>
                  </a:lnTo>
                  <a:lnTo>
                    <a:pt x="3533" y="691"/>
                  </a:lnTo>
                  <a:close/>
                  <a:moveTo>
                    <a:pt x="3832" y="672"/>
                  </a:moveTo>
                  <a:lnTo>
                    <a:pt x="3842" y="675"/>
                  </a:lnTo>
                  <a:lnTo>
                    <a:pt x="3854" y="682"/>
                  </a:lnTo>
                  <a:lnTo>
                    <a:pt x="3865" y="693"/>
                  </a:lnTo>
                  <a:lnTo>
                    <a:pt x="3870" y="702"/>
                  </a:lnTo>
                  <a:lnTo>
                    <a:pt x="3865" y="705"/>
                  </a:lnTo>
                  <a:lnTo>
                    <a:pt x="3860" y="710"/>
                  </a:lnTo>
                  <a:lnTo>
                    <a:pt x="3854" y="714"/>
                  </a:lnTo>
                  <a:lnTo>
                    <a:pt x="3847" y="717"/>
                  </a:lnTo>
                  <a:lnTo>
                    <a:pt x="3853" y="733"/>
                  </a:lnTo>
                  <a:lnTo>
                    <a:pt x="3860" y="745"/>
                  </a:lnTo>
                  <a:lnTo>
                    <a:pt x="3867" y="759"/>
                  </a:lnTo>
                  <a:lnTo>
                    <a:pt x="3861" y="761"/>
                  </a:lnTo>
                  <a:lnTo>
                    <a:pt x="3858" y="761"/>
                  </a:lnTo>
                  <a:lnTo>
                    <a:pt x="3856" y="761"/>
                  </a:lnTo>
                  <a:lnTo>
                    <a:pt x="3856" y="761"/>
                  </a:lnTo>
                  <a:lnTo>
                    <a:pt x="3854" y="763"/>
                  </a:lnTo>
                  <a:lnTo>
                    <a:pt x="3853" y="764"/>
                  </a:lnTo>
                  <a:lnTo>
                    <a:pt x="3851" y="768"/>
                  </a:lnTo>
                  <a:lnTo>
                    <a:pt x="3842" y="784"/>
                  </a:lnTo>
                  <a:lnTo>
                    <a:pt x="3837" y="803"/>
                  </a:lnTo>
                  <a:lnTo>
                    <a:pt x="3828" y="820"/>
                  </a:lnTo>
                  <a:lnTo>
                    <a:pt x="3823" y="824"/>
                  </a:lnTo>
                  <a:lnTo>
                    <a:pt x="3818" y="824"/>
                  </a:lnTo>
                  <a:lnTo>
                    <a:pt x="3812" y="825"/>
                  </a:lnTo>
                  <a:lnTo>
                    <a:pt x="3806" y="825"/>
                  </a:lnTo>
                  <a:lnTo>
                    <a:pt x="3795" y="819"/>
                  </a:lnTo>
                  <a:lnTo>
                    <a:pt x="3785" y="817"/>
                  </a:lnTo>
                  <a:lnTo>
                    <a:pt x="3772" y="817"/>
                  </a:lnTo>
                  <a:lnTo>
                    <a:pt x="3760" y="815"/>
                  </a:lnTo>
                  <a:lnTo>
                    <a:pt x="3748" y="810"/>
                  </a:lnTo>
                  <a:lnTo>
                    <a:pt x="3736" y="794"/>
                  </a:lnTo>
                  <a:lnTo>
                    <a:pt x="3727" y="773"/>
                  </a:lnTo>
                  <a:lnTo>
                    <a:pt x="3725" y="749"/>
                  </a:lnTo>
                  <a:lnTo>
                    <a:pt x="3734" y="745"/>
                  </a:lnTo>
                  <a:lnTo>
                    <a:pt x="3741" y="745"/>
                  </a:lnTo>
                  <a:lnTo>
                    <a:pt x="3748" y="747"/>
                  </a:lnTo>
                  <a:lnTo>
                    <a:pt x="3755" y="743"/>
                  </a:lnTo>
                  <a:lnTo>
                    <a:pt x="3764" y="729"/>
                  </a:lnTo>
                  <a:lnTo>
                    <a:pt x="3786" y="726"/>
                  </a:lnTo>
                  <a:lnTo>
                    <a:pt x="3790" y="723"/>
                  </a:lnTo>
                  <a:lnTo>
                    <a:pt x="3793" y="719"/>
                  </a:lnTo>
                  <a:lnTo>
                    <a:pt x="3793" y="717"/>
                  </a:lnTo>
                  <a:lnTo>
                    <a:pt x="3795" y="716"/>
                  </a:lnTo>
                  <a:lnTo>
                    <a:pt x="3795" y="714"/>
                  </a:lnTo>
                  <a:lnTo>
                    <a:pt x="3795" y="712"/>
                  </a:lnTo>
                  <a:lnTo>
                    <a:pt x="3797" y="710"/>
                  </a:lnTo>
                  <a:lnTo>
                    <a:pt x="3797" y="710"/>
                  </a:lnTo>
                  <a:lnTo>
                    <a:pt x="3800" y="710"/>
                  </a:lnTo>
                  <a:lnTo>
                    <a:pt x="3806" y="710"/>
                  </a:lnTo>
                  <a:lnTo>
                    <a:pt x="3812" y="710"/>
                  </a:lnTo>
                  <a:lnTo>
                    <a:pt x="3816" y="698"/>
                  </a:lnTo>
                  <a:lnTo>
                    <a:pt x="3821" y="689"/>
                  </a:lnTo>
                  <a:lnTo>
                    <a:pt x="3826" y="681"/>
                  </a:lnTo>
                  <a:lnTo>
                    <a:pt x="3832" y="672"/>
                  </a:lnTo>
                  <a:close/>
                  <a:moveTo>
                    <a:pt x="3329" y="649"/>
                  </a:moveTo>
                  <a:lnTo>
                    <a:pt x="3339" y="656"/>
                  </a:lnTo>
                  <a:lnTo>
                    <a:pt x="3345" y="668"/>
                  </a:lnTo>
                  <a:lnTo>
                    <a:pt x="3345" y="686"/>
                  </a:lnTo>
                  <a:lnTo>
                    <a:pt x="3345" y="688"/>
                  </a:lnTo>
                  <a:lnTo>
                    <a:pt x="3346" y="688"/>
                  </a:lnTo>
                  <a:lnTo>
                    <a:pt x="3348" y="689"/>
                  </a:lnTo>
                  <a:lnTo>
                    <a:pt x="3348" y="689"/>
                  </a:lnTo>
                  <a:lnTo>
                    <a:pt x="3348" y="691"/>
                  </a:lnTo>
                  <a:lnTo>
                    <a:pt x="3348" y="695"/>
                  </a:lnTo>
                  <a:lnTo>
                    <a:pt x="3345" y="695"/>
                  </a:lnTo>
                  <a:lnTo>
                    <a:pt x="3341" y="696"/>
                  </a:lnTo>
                  <a:lnTo>
                    <a:pt x="3339" y="700"/>
                  </a:lnTo>
                  <a:lnTo>
                    <a:pt x="3336" y="702"/>
                  </a:lnTo>
                  <a:lnTo>
                    <a:pt x="3334" y="702"/>
                  </a:lnTo>
                  <a:lnTo>
                    <a:pt x="3332" y="700"/>
                  </a:lnTo>
                  <a:lnTo>
                    <a:pt x="3331" y="700"/>
                  </a:lnTo>
                  <a:lnTo>
                    <a:pt x="3331" y="700"/>
                  </a:lnTo>
                  <a:lnTo>
                    <a:pt x="3329" y="698"/>
                  </a:lnTo>
                  <a:lnTo>
                    <a:pt x="3322" y="684"/>
                  </a:lnTo>
                  <a:lnTo>
                    <a:pt x="3322" y="663"/>
                  </a:lnTo>
                  <a:lnTo>
                    <a:pt x="3324" y="660"/>
                  </a:lnTo>
                  <a:lnTo>
                    <a:pt x="3326" y="658"/>
                  </a:lnTo>
                  <a:lnTo>
                    <a:pt x="3327" y="654"/>
                  </a:lnTo>
                  <a:lnTo>
                    <a:pt x="3329" y="649"/>
                  </a:lnTo>
                  <a:close/>
                  <a:moveTo>
                    <a:pt x="3956" y="628"/>
                  </a:moveTo>
                  <a:lnTo>
                    <a:pt x="3964" y="637"/>
                  </a:lnTo>
                  <a:lnTo>
                    <a:pt x="3970" y="647"/>
                  </a:lnTo>
                  <a:lnTo>
                    <a:pt x="3970" y="663"/>
                  </a:lnTo>
                  <a:lnTo>
                    <a:pt x="3971" y="667"/>
                  </a:lnTo>
                  <a:lnTo>
                    <a:pt x="3973" y="667"/>
                  </a:lnTo>
                  <a:lnTo>
                    <a:pt x="3973" y="668"/>
                  </a:lnTo>
                  <a:lnTo>
                    <a:pt x="3973" y="668"/>
                  </a:lnTo>
                  <a:lnTo>
                    <a:pt x="3971" y="668"/>
                  </a:lnTo>
                  <a:lnTo>
                    <a:pt x="3970" y="672"/>
                  </a:lnTo>
                  <a:lnTo>
                    <a:pt x="3970" y="675"/>
                  </a:lnTo>
                  <a:lnTo>
                    <a:pt x="3968" y="675"/>
                  </a:lnTo>
                  <a:lnTo>
                    <a:pt x="3968" y="677"/>
                  </a:lnTo>
                  <a:lnTo>
                    <a:pt x="3968" y="677"/>
                  </a:lnTo>
                  <a:lnTo>
                    <a:pt x="3968" y="677"/>
                  </a:lnTo>
                  <a:lnTo>
                    <a:pt x="3966" y="677"/>
                  </a:lnTo>
                  <a:lnTo>
                    <a:pt x="3963" y="679"/>
                  </a:lnTo>
                  <a:lnTo>
                    <a:pt x="3961" y="675"/>
                  </a:lnTo>
                  <a:lnTo>
                    <a:pt x="3961" y="674"/>
                  </a:lnTo>
                  <a:lnTo>
                    <a:pt x="3961" y="674"/>
                  </a:lnTo>
                  <a:lnTo>
                    <a:pt x="3961" y="674"/>
                  </a:lnTo>
                  <a:lnTo>
                    <a:pt x="3959" y="674"/>
                  </a:lnTo>
                  <a:lnTo>
                    <a:pt x="3957" y="674"/>
                  </a:lnTo>
                  <a:lnTo>
                    <a:pt x="3956" y="672"/>
                  </a:lnTo>
                  <a:lnTo>
                    <a:pt x="3956" y="675"/>
                  </a:lnTo>
                  <a:lnTo>
                    <a:pt x="3957" y="677"/>
                  </a:lnTo>
                  <a:lnTo>
                    <a:pt x="3959" y="679"/>
                  </a:lnTo>
                  <a:lnTo>
                    <a:pt x="3961" y="681"/>
                  </a:lnTo>
                  <a:lnTo>
                    <a:pt x="3961" y="681"/>
                  </a:lnTo>
                  <a:lnTo>
                    <a:pt x="3959" y="682"/>
                  </a:lnTo>
                  <a:lnTo>
                    <a:pt x="3959" y="684"/>
                  </a:lnTo>
                  <a:lnTo>
                    <a:pt x="3959" y="686"/>
                  </a:lnTo>
                  <a:lnTo>
                    <a:pt x="3959" y="691"/>
                  </a:lnTo>
                  <a:lnTo>
                    <a:pt x="3950" y="691"/>
                  </a:lnTo>
                  <a:lnTo>
                    <a:pt x="3950" y="686"/>
                  </a:lnTo>
                  <a:lnTo>
                    <a:pt x="3945" y="684"/>
                  </a:lnTo>
                  <a:lnTo>
                    <a:pt x="3940" y="681"/>
                  </a:lnTo>
                  <a:lnTo>
                    <a:pt x="3938" y="677"/>
                  </a:lnTo>
                  <a:lnTo>
                    <a:pt x="3936" y="672"/>
                  </a:lnTo>
                  <a:lnTo>
                    <a:pt x="3935" y="667"/>
                  </a:lnTo>
                  <a:lnTo>
                    <a:pt x="3931" y="660"/>
                  </a:lnTo>
                  <a:lnTo>
                    <a:pt x="3926" y="663"/>
                  </a:lnTo>
                  <a:lnTo>
                    <a:pt x="3919" y="667"/>
                  </a:lnTo>
                  <a:lnTo>
                    <a:pt x="3912" y="668"/>
                  </a:lnTo>
                  <a:lnTo>
                    <a:pt x="3905" y="672"/>
                  </a:lnTo>
                  <a:lnTo>
                    <a:pt x="3905" y="663"/>
                  </a:lnTo>
                  <a:lnTo>
                    <a:pt x="3907" y="661"/>
                  </a:lnTo>
                  <a:lnTo>
                    <a:pt x="3907" y="661"/>
                  </a:lnTo>
                  <a:lnTo>
                    <a:pt x="3907" y="660"/>
                  </a:lnTo>
                  <a:lnTo>
                    <a:pt x="3908" y="660"/>
                  </a:lnTo>
                  <a:lnTo>
                    <a:pt x="3908" y="656"/>
                  </a:lnTo>
                  <a:lnTo>
                    <a:pt x="3922" y="651"/>
                  </a:lnTo>
                  <a:lnTo>
                    <a:pt x="3935" y="647"/>
                  </a:lnTo>
                  <a:lnTo>
                    <a:pt x="3947" y="640"/>
                  </a:lnTo>
                  <a:lnTo>
                    <a:pt x="3956" y="628"/>
                  </a:lnTo>
                  <a:close/>
                  <a:moveTo>
                    <a:pt x="1243" y="628"/>
                  </a:moveTo>
                  <a:lnTo>
                    <a:pt x="1245" y="633"/>
                  </a:lnTo>
                  <a:lnTo>
                    <a:pt x="1245" y="635"/>
                  </a:lnTo>
                  <a:lnTo>
                    <a:pt x="1245" y="637"/>
                  </a:lnTo>
                  <a:lnTo>
                    <a:pt x="1245" y="637"/>
                  </a:lnTo>
                  <a:lnTo>
                    <a:pt x="1247" y="639"/>
                  </a:lnTo>
                  <a:lnTo>
                    <a:pt x="1248" y="639"/>
                  </a:lnTo>
                  <a:lnTo>
                    <a:pt x="1252" y="640"/>
                  </a:lnTo>
                  <a:lnTo>
                    <a:pt x="1252" y="633"/>
                  </a:lnTo>
                  <a:lnTo>
                    <a:pt x="1243" y="628"/>
                  </a:lnTo>
                  <a:close/>
                  <a:moveTo>
                    <a:pt x="3870" y="609"/>
                  </a:moveTo>
                  <a:lnTo>
                    <a:pt x="3874" y="613"/>
                  </a:lnTo>
                  <a:lnTo>
                    <a:pt x="3875" y="613"/>
                  </a:lnTo>
                  <a:lnTo>
                    <a:pt x="3877" y="613"/>
                  </a:lnTo>
                  <a:lnTo>
                    <a:pt x="3877" y="614"/>
                  </a:lnTo>
                  <a:lnTo>
                    <a:pt x="3877" y="614"/>
                  </a:lnTo>
                  <a:lnTo>
                    <a:pt x="3877" y="618"/>
                  </a:lnTo>
                  <a:lnTo>
                    <a:pt x="3879" y="621"/>
                  </a:lnTo>
                  <a:lnTo>
                    <a:pt x="3868" y="630"/>
                  </a:lnTo>
                  <a:lnTo>
                    <a:pt x="3861" y="639"/>
                  </a:lnTo>
                  <a:lnTo>
                    <a:pt x="3853" y="646"/>
                  </a:lnTo>
                  <a:lnTo>
                    <a:pt x="3840" y="653"/>
                  </a:lnTo>
                  <a:lnTo>
                    <a:pt x="3840" y="649"/>
                  </a:lnTo>
                  <a:lnTo>
                    <a:pt x="3851" y="637"/>
                  </a:lnTo>
                  <a:lnTo>
                    <a:pt x="3863" y="625"/>
                  </a:lnTo>
                  <a:lnTo>
                    <a:pt x="3870" y="609"/>
                  </a:lnTo>
                  <a:close/>
                  <a:moveTo>
                    <a:pt x="1371" y="517"/>
                  </a:moveTo>
                  <a:lnTo>
                    <a:pt x="1378" y="518"/>
                  </a:lnTo>
                  <a:lnTo>
                    <a:pt x="1386" y="522"/>
                  </a:lnTo>
                  <a:lnTo>
                    <a:pt x="1383" y="524"/>
                  </a:lnTo>
                  <a:lnTo>
                    <a:pt x="1381" y="527"/>
                  </a:lnTo>
                  <a:lnTo>
                    <a:pt x="1378" y="529"/>
                  </a:lnTo>
                  <a:lnTo>
                    <a:pt x="1372" y="529"/>
                  </a:lnTo>
                  <a:lnTo>
                    <a:pt x="1367" y="527"/>
                  </a:lnTo>
                  <a:lnTo>
                    <a:pt x="1362" y="527"/>
                  </a:lnTo>
                  <a:lnTo>
                    <a:pt x="1357" y="527"/>
                  </a:lnTo>
                  <a:lnTo>
                    <a:pt x="1351" y="529"/>
                  </a:lnTo>
                  <a:lnTo>
                    <a:pt x="1351" y="518"/>
                  </a:lnTo>
                  <a:lnTo>
                    <a:pt x="1364" y="517"/>
                  </a:lnTo>
                  <a:lnTo>
                    <a:pt x="1371" y="517"/>
                  </a:lnTo>
                  <a:close/>
                  <a:moveTo>
                    <a:pt x="3912" y="506"/>
                  </a:moveTo>
                  <a:lnTo>
                    <a:pt x="3912" y="524"/>
                  </a:lnTo>
                  <a:lnTo>
                    <a:pt x="3910" y="536"/>
                  </a:lnTo>
                  <a:lnTo>
                    <a:pt x="3907" y="546"/>
                  </a:lnTo>
                  <a:lnTo>
                    <a:pt x="3905" y="564"/>
                  </a:lnTo>
                  <a:lnTo>
                    <a:pt x="3908" y="564"/>
                  </a:lnTo>
                  <a:lnTo>
                    <a:pt x="3908" y="567"/>
                  </a:lnTo>
                  <a:lnTo>
                    <a:pt x="3915" y="567"/>
                  </a:lnTo>
                  <a:lnTo>
                    <a:pt x="3919" y="567"/>
                  </a:lnTo>
                  <a:lnTo>
                    <a:pt x="3922" y="567"/>
                  </a:lnTo>
                  <a:lnTo>
                    <a:pt x="3926" y="569"/>
                  </a:lnTo>
                  <a:lnTo>
                    <a:pt x="3929" y="571"/>
                  </a:lnTo>
                  <a:lnTo>
                    <a:pt x="3936" y="572"/>
                  </a:lnTo>
                  <a:lnTo>
                    <a:pt x="3940" y="585"/>
                  </a:lnTo>
                  <a:lnTo>
                    <a:pt x="3947" y="593"/>
                  </a:lnTo>
                  <a:lnTo>
                    <a:pt x="3956" y="602"/>
                  </a:lnTo>
                  <a:lnTo>
                    <a:pt x="3963" y="614"/>
                  </a:lnTo>
                  <a:lnTo>
                    <a:pt x="3957" y="616"/>
                  </a:lnTo>
                  <a:lnTo>
                    <a:pt x="3954" y="618"/>
                  </a:lnTo>
                  <a:lnTo>
                    <a:pt x="3952" y="618"/>
                  </a:lnTo>
                  <a:lnTo>
                    <a:pt x="3952" y="620"/>
                  </a:lnTo>
                  <a:lnTo>
                    <a:pt x="3952" y="621"/>
                  </a:lnTo>
                  <a:lnTo>
                    <a:pt x="3952" y="621"/>
                  </a:lnTo>
                  <a:lnTo>
                    <a:pt x="3952" y="623"/>
                  </a:lnTo>
                  <a:lnTo>
                    <a:pt x="3949" y="623"/>
                  </a:lnTo>
                  <a:lnTo>
                    <a:pt x="3943" y="625"/>
                  </a:lnTo>
                  <a:lnTo>
                    <a:pt x="3942" y="621"/>
                  </a:lnTo>
                  <a:lnTo>
                    <a:pt x="3942" y="621"/>
                  </a:lnTo>
                  <a:lnTo>
                    <a:pt x="3942" y="620"/>
                  </a:lnTo>
                  <a:lnTo>
                    <a:pt x="3942" y="620"/>
                  </a:lnTo>
                  <a:lnTo>
                    <a:pt x="3940" y="620"/>
                  </a:lnTo>
                  <a:lnTo>
                    <a:pt x="3938" y="620"/>
                  </a:lnTo>
                  <a:lnTo>
                    <a:pt x="3936" y="618"/>
                  </a:lnTo>
                  <a:lnTo>
                    <a:pt x="3933" y="625"/>
                  </a:lnTo>
                  <a:lnTo>
                    <a:pt x="3931" y="630"/>
                  </a:lnTo>
                  <a:lnTo>
                    <a:pt x="3928" y="635"/>
                  </a:lnTo>
                  <a:lnTo>
                    <a:pt x="3922" y="637"/>
                  </a:lnTo>
                  <a:lnTo>
                    <a:pt x="3917" y="640"/>
                  </a:lnTo>
                  <a:lnTo>
                    <a:pt x="3917" y="637"/>
                  </a:lnTo>
                  <a:lnTo>
                    <a:pt x="3914" y="633"/>
                  </a:lnTo>
                  <a:lnTo>
                    <a:pt x="3914" y="630"/>
                  </a:lnTo>
                  <a:lnTo>
                    <a:pt x="3914" y="628"/>
                  </a:lnTo>
                  <a:lnTo>
                    <a:pt x="3914" y="627"/>
                  </a:lnTo>
                  <a:lnTo>
                    <a:pt x="3914" y="627"/>
                  </a:lnTo>
                  <a:lnTo>
                    <a:pt x="3914" y="625"/>
                  </a:lnTo>
                  <a:lnTo>
                    <a:pt x="3912" y="623"/>
                  </a:lnTo>
                  <a:lnTo>
                    <a:pt x="3910" y="623"/>
                  </a:lnTo>
                  <a:lnTo>
                    <a:pt x="3905" y="621"/>
                  </a:lnTo>
                  <a:lnTo>
                    <a:pt x="3905" y="616"/>
                  </a:lnTo>
                  <a:lnTo>
                    <a:pt x="3905" y="611"/>
                  </a:lnTo>
                  <a:lnTo>
                    <a:pt x="3907" y="607"/>
                  </a:lnTo>
                  <a:lnTo>
                    <a:pt x="3907" y="606"/>
                  </a:lnTo>
                  <a:lnTo>
                    <a:pt x="3908" y="604"/>
                  </a:lnTo>
                  <a:lnTo>
                    <a:pt x="3912" y="604"/>
                  </a:lnTo>
                  <a:lnTo>
                    <a:pt x="3917" y="602"/>
                  </a:lnTo>
                  <a:lnTo>
                    <a:pt x="3924" y="602"/>
                  </a:lnTo>
                  <a:lnTo>
                    <a:pt x="3924" y="614"/>
                  </a:lnTo>
                  <a:lnTo>
                    <a:pt x="3936" y="614"/>
                  </a:lnTo>
                  <a:lnTo>
                    <a:pt x="3936" y="611"/>
                  </a:lnTo>
                  <a:lnTo>
                    <a:pt x="3938" y="607"/>
                  </a:lnTo>
                  <a:lnTo>
                    <a:pt x="3940" y="606"/>
                  </a:lnTo>
                  <a:lnTo>
                    <a:pt x="3940" y="604"/>
                  </a:lnTo>
                  <a:lnTo>
                    <a:pt x="3942" y="602"/>
                  </a:lnTo>
                  <a:lnTo>
                    <a:pt x="3943" y="599"/>
                  </a:lnTo>
                  <a:lnTo>
                    <a:pt x="3940" y="599"/>
                  </a:lnTo>
                  <a:lnTo>
                    <a:pt x="3922" y="585"/>
                  </a:lnTo>
                  <a:lnTo>
                    <a:pt x="3902" y="576"/>
                  </a:lnTo>
                  <a:lnTo>
                    <a:pt x="3902" y="583"/>
                  </a:lnTo>
                  <a:lnTo>
                    <a:pt x="3900" y="588"/>
                  </a:lnTo>
                  <a:lnTo>
                    <a:pt x="3898" y="593"/>
                  </a:lnTo>
                  <a:lnTo>
                    <a:pt x="3898" y="599"/>
                  </a:lnTo>
                  <a:lnTo>
                    <a:pt x="3896" y="597"/>
                  </a:lnTo>
                  <a:lnTo>
                    <a:pt x="3895" y="595"/>
                  </a:lnTo>
                  <a:lnTo>
                    <a:pt x="3895" y="595"/>
                  </a:lnTo>
                  <a:lnTo>
                    <a:pt x="3895" y="593"/>
                  </a:lnTo>
                  <a:lnTo>
                    <a:pt x="3893" y="592"/>
                  </a:lnTo>
                  <a:lnTo>
                    <a:pt x="3888" y="579"/>
                  </a:lnTo>
                  <a:lnTo>
                    <a:pt x="3882" y="564"/>
                  </a:lnTo>
                  <a:lnTo>
                    <a:pt x="3881" y="544"/>
                  </a:lnTo>
                  <a:lnTo>
                    <a:pt x="3882" y="527"/>
                  </a:lnTo>
                  <a:lnTo>
                    <a:pt x="3889" y="510"/>
                  </a:lnTo>
                  <a:lnTo>
                    <a:pt x="3895" y="508"/>
                  </a:lnTo>
                  <a:lnTo>
                    <a:pt x="3900" y="506"/>
                  </a:lnTo>
                  <a:lnTo>
                    <a:pt x="3905" y="506"/>
                  </a:lnTo>
                  <a:lnTo>
                    <a:pt x="3912" y="506"/>
                  </a:lnTo>
                  <a:close/>
                  <a:moveTo>
                    <a:pt x="1306" y="506"/>
                  </a:moveTo>
                  <a:lnTo>
                    <a:pt x="1313" y="506"/>
                  </a:lnTo>
                  <a:lnTo>
                    <a:pt x="1320" y="508"/>
                  </a:lnTo>
                  <a:lnTo>
                    <a:pt x="1327" y="508"/>
                  </a:lnTo>
                  <a:lnTo>
                    <a:pt x="1332" y="510"/>
                  </a:lnTo>
                  <a:lnTo>
                    <a:pt x="1332" y="518"/>
                  </a:lnTo>
                  <a:lnTo>
                    <a:pt x="1306" y="518"/>
                  </a:lnTo>
                  <a:lnTo>
                    <a:pt x="1306" y="506"/>
                  </a:lnTo>
                  <a:close/>
                  <a:moveTo>
                    <a:pt x="1159" y="506"/>
                  </a:moveTo>
                  <a:lnTo>
                    <a:pt x="1168" y="508"/>
                  </a:lnTo>
                  <a:lnTo>
                    <a:pt x="1173" y="511"/>
                  </a:lnTo>
                  <a:lnTo>
                    <a:pt x="1180" y="515"/>
                  </a:lnTo>
                  <a:lnTo>
                    <a:pt x="1186" y="518"/>
                  </a:lnTo>
                  <a:lnTo>
                    <a:pt x="1186" y="522"/>
                  </a:lnTo>
                  <a:lnTo>
                    <a:pt x="1179" y="522"/>
                  </a:lnTo>
                  <a:lnTo>
                    <a:pt x="1173" y="524"/>
                  </a:lnTo>
                  <a:lnTo>
                    <a:pt x="1168" y="525"/>
                  </a:lnTo>
                  <a:lnTo>
                    <a:pt x="1165" y="524"/>
                  </a:lnTo>
                  <a:lnTo>
                    <a:pt x="1158" y="524"/>
                  </a:lnTo>
                  <a:lnTo>
                    <a:pt x="1152" y="522"/>
                  </a:lnTo>
                  <a:lnTo>
                    <a:pt x="1152" y="510"/>
                  </a:lnTo>
                  <a:lnTo>
                    <a:pt x="1154" y="510"/>
                  </a:lnTo>
                  <a:lnTo>
                    <a:pt x="1156" y="508"/>
                  </a:lnTo>
                  <a:lnTo>
                    <a:pt x="1158" y="508"/>
                  </a:lnTo>
                  <a:lnTo>
                    <a:pt x="1158" y="508"/>
                  </a:lnTo>
                  <a:lnTo>
                    <a:pt x="1159" y="506"/>
                  </a:lnTo>
                  <a:close/>
                  <a:moveTo>
                    <a:pt x="1220" y="490"/>
                  </a:moveTo>
                  <a:lnTo>
                    <a:pt x="1241" y="492"/>
                  </a:lnTo>
                  <a:lnTo>
                    <a:pt x="1259" y="496"/>
                  </a:lnTo>
                  <a:lnTo>
                    <a:pt x="1273" y="501"/>
                  </a:lnTo>
                  <a:lnTo>
                    <a:pt x="1290" y="506"/>
                  </a:lnTo>
                  <a:lnTo>
                    <a:pt x="1290" y="515"/>
                  </a:lnTo>
                  <a:lnTo>
                    <a:pt x="1283" y="515"/>
                  </a:lnTo>
                  <a:lnTo>
                    <a:pt x="1280" y="517"/>
                  </a:lnTo>
                  <a:lnTo>
                    <a:pt x="1275" y="518"/>
                  </a:lnTo>
                  <a:lnTo>
                    <a:pt x="1271" y="520"/>
                  </a:lnTo>
                  <a:lnTo>
                    <a:pt x="1268" y="522"/>
                  </a:lnTo>
                  <a:lnTo>
                    <a:pt x="1262" y="522"/>
                  </a:lnTo>
                  <a:lnTo>
                    <a:pt x="1262" y="520"/>
                  </a:lnTo>
                  <a:lnTo>
                    <a:pt x="1262" y="518"/>
                  </a:lnTo>
                  <a:lnTo>
                    <a:pt x="1261" y="517"/>
                  </a:lnTo>
                  <a:lnTo>
                    <a:pt x="1259" y="515"/>
                  </a:lnTo>
                  <a:lnTo>
                    <a:pt x="1257" y="513"/>
                  </a:lnTo>
                  <a:lnTo>
                    <a:pt x="1255" y="515"/>
                  </a:lnTo>
                  <a:lnTo>
                    <a:pt x="1252" y="525"/>
                  </a:lnTo>
                  <a:lnTo>
                    <a:pt x="1247" y="525"/>
                  </a:lnTo>
                  <a:lnTo>
                    <a:pt x="1234" y="524"/>
                  </a:lnTo>
                  <a:lnTo>
                    <a:pt x="1220" y="522"/>
                  </a:lnTo>
                  <a:lnTo>
                    <a:pt x="1210" y="522"/>
                  </a:lnTo>
                  <a:lnTo>
                    <a:pt x="1205" y="510"/>
                  </a:lnTo>
                  <a:lnTo>
                    <a:pt x="1214" y="510"/>
                  </a:lnTo>
                  <a:lnTo>
                    <a:pt x="1220" y="510"/>
                  </a:lnTo>
                  <a:lnTo>
                    <a:pt x="1227" y="508"/>
                  </a:lnTo>
                  <a:lnTo>
                    <a:pt x="1233" y="506"/>
                  </a:lnTo>
                  <a:lnTo>
                    <a:pt x="1229" y="504"/>
                  </a:lnTo>
                  <a:lnTo>
                    <a:pt x="1226" y="501"/>
                  </a:lnTo>
                  <a:lnTo>
                    <a:pt x="1224" y="499"/>
                  </a:lnTo>
                  <a:lnTo>
                    <a:pt x="1222" y="496"/>
                  </a:lnTo>
                  <a:lnTo>
                    <a:pt x="1220" y="490"/>
                  </a:lnTo>
                  <a:close/>
                  <a:moveTo>
                    <a:pt x="100" y="452"/>
                  </a:moveTo>
                  <a:lnTo>
                    <a:pt x="116" y="457"/>
                  </a:lnTo>
                  <a:lnTo>
                    <a:pt x="128" y="464"/>
                  </a:lnTo>
                  <a:lnTo>
                    <a:pt x="142" y="471"/>
                  </a:lnTo>
                  <a:lnTo>
                    <a:pt x="142" y="475"/>
                  </a:lnTo>
                  <a:lnTo>
                    <a:pt x="138" y="475"/>
                  </a:lnTo>
                  <a:lnTo>
                    <a:pt x="126" y="483"/>
                  </a:lnTo>
                  <a:lnTo>
                    <a:pt x="114" y="485"/>
                  </a:lnTo>
                  <a:lnTo>
                    <a:pt x="103" y="487"/>
                  </a:lnTo>
                  <a:lnTo>
                    <a:pt x="91" y="490"/>
                  </a:lnTo>
                  <a:lnTo>
                    <a:pt x="91" y="487"/>
                  </a:lnTo>
                  <a:lnTo>
                    <a:pt x="88" y="487"/>
                  </a:lnTo>
                  <a:lnTo>
                    <a:pt x="91" y="478"/>
                  </a:lnTo>
                  <a:lnTo>
                    <a:pt x="91" y="469"/>
                  </a:lnTo>
                  <a:lnTo>
                    <a:pt x="91" y="457"/>
                  </a:lnTo>
                  <a:lnTo>
                    <a:pt x="95" y="455"/>
                  </a:lnTo>
                  <a:lnTo>
                    <a:pt x="96" y="455"/>
                  </a:lnTo>
                  <a:lnTo>
                    <a:pt x="96" y="454"/>
                  </a:lnTo>
                  <a:lnTo>
                    <a:pt x="98" y="454"/>
                  </a:lnTo>
                  <a:lnTo>
                    <a:pt x="100" y="452"/>
                  </a:lnTo>
                  <a:close/>
                  <a:moveTo>
                    <a:pt x="1098" y="441"/>
                  </a:moveTo>
                  <a:lnTo>
                    <a:pt x="1126" y="447"/>
                  </a:lnTo>
                  <a:lnTo>
                    <a:pt x="1151" y="455"/>
                  </a:lnTo>
                  <a:lnTo>
                    <a:pt x="1170" y="464"/>
                  </a:lnTo>
                  <a:lnTo>
                    <a:pt x="1189" y="473"/>
                  </a:lnTo>
                  <a:lnTo>
                    <a:pt x="1210" y="483"/>
                  </a:lnTo>
                  <a:lnTo>
                    <a:pt x="1210" y="490"/>
                  </a:lnTo>
                  <a:lnTo>
                    <a:pt x="1201" y="490"/>
                  </a:lnTo>
                  <a:lnTo>
                    <a:pt x="1191" y="494"/>
                  </a:lnTo>
                  <a:lnTo>
                    <a:pt x="1179" y="497"/>
                  </a:lnTo>
                  <a:lnTo>
                    <a:pt x="1166" y="499"/>
                  </a:lnTo>
                  <a:lnTo>
                    <a:pt x="1168" y="496"/>
                  </a:lnTo>
                  <a:lnTo>
                    <a:pt x="1168" y="492"/>
                  </a:lnTo>
                  <a:lnTo>
                    <a:pt x="1168" y="490"/>
                  </a:lnTo>
                  <a:lnTo>
                    <a:pt x="1168" y="489"/>
                  </a:lnTo>
                  <a:lnTo>
                    <a:pt x="1168" y="487"/>
                  </a:lnTo>
                  <a:lnTo>
                    <a:pt x="1166" y="483"/>
                  </a:lnTo>
                  <a:lnTo>
                    <a:pt x="1140" y="476"/>
                  </a:lnTo>
                  <a:lnTo>
                    <a:pt x="1116" y="464"/>
                  </a:lnTo>
                  <a:lnTo>
                    <a:pt x="1090" y="452"/>
                  </a:lnTo>
                  <a:lnTo>
                    <a:pt x="1084" y="457"/>
                  </a:lnTo>
                  <a:lnTo>
                    <a:pt x="1081" y="462"/>
                  </a:lnTo>
                  <a:lnTo>
                    <a:pt x="1076" y="468"/>
                  </a:lnTo>
                  <a:lnTo>
                    <a:pt x="1070" y="466"/>
                  </a:lnTo>
                  <a:lnTo>
                    <a:pt x="1063" y="462"/>
                  </a:lnTo>
                  <a:lnTo>
                    <a:pt x="1060" y="461"/>
                  </a:lnTo>
                  <a:lnTo>
                    <a:pt x="1067" y="461"/>
                  </a:lnTo>
                  <a:lnTo>
                    <a:pt x="1072" y="454"/>
                  </a:lnTo>
                  <a:lnTo>
                    <a:pt x="1077" y="450"/>
                  </a:lnTo>
                  <a:lnTo>
                    <a:pt x="1083" y="445"/>
                  </a:lnTo>
                  <a:lnTo>
                    <a:pt x="1088" y="445"/>
                  </a:lnTo>
                  <a:lnTo>
                    <a:pt x="1091" y="443"/>
                  </a:lnTo>
                  <a:lnTo>
                    <a:pt x="1095" y="443"/>
                  </a:lnTo>
                  <a:lnTo>
                    <a:pt x="1098" y="441"/>
                  </a:lnTo>
                  <a:close/>
                  <a:moveTo>
                    <a:pt x="77" y="433"/>
                  </a:moveTo>
                  <a:lnTo>
                    <a:pt x="91" y="438"/>
                  </a:lnTo>
                  <a:lnTo>
                    <a:pt x="91" y="441"/>
                  </a:lnTo>
                  <a:lnTo>
                    <a:pt x="88" y="441"/>
                  </a:lnTo>
                  <a:lnTo>
                    <a:pt x="77" y="445"/>
                  </a:lnTo>
                  <a:lnTo>
                    <a:pt x="67" y="445"/>
                  </a:lnTo>
                  <a:lnTo>
                    <a:pt x="58" y="445"/>
                  </a:lnTo>
                  <a:lnTo>
                    <a:pt x="58" y="438"/>
                  </a:lnTo>
                  <a:lnTo>
                    <a:pt x="63" y="436"/>
                  </a:lnTo>
                  <a:lnTo>
                    <a:pt x="68" y="436"/>
                  </a:lnTo>
                  <a:lnTo>
                    <a:pt x="72" y="435"/>
                  </a:lnTo>
                  <a:lnTo>
                    <a:pt x="77" y="433"/>
                  </a:lnTo>
                  <a:close/>
                  <a:moveTo>
                    <a:pt x="0" y="417"/>
                  </a:moveTo>
                  <a:lnTo>
                    <a:pt x="6" y="419"/>
                  </a:lnTo>
                  <a:lnTo>
                    <a:pt x="13" y="419"/>
                  </a:lnTo>
                  <a:lnTo>
                    <a:pt x="16" y="419"/>
                  </a:lnTo>
                  <a:lnTo>
                    <a:pt x="21" y="421"/>
                  </a:lnTo>
                  <a:lnTo>
                    <a:pt x="27" y="422"/>
                  </a:lnTo>
                  <a:lnTo>
                    <a:pt x="27" y="429"/>
                  </a:lnTo>
                  <a:lnTo>
                    <a:pt x="23" y="429"/>
                  </a:lnTo>
                  <a:lnTo>
                    <a:pt x="18" y="431"/>
                  </a:lnTo>
                  <a:lnTo>
                    <a:pt x="13" y="433"/>
                  </a:lnTo>
                  <a:lnTo>
                    <a:pt x="7" y="433"/>
                  </a:lnTo>
                  <a:lnTo>
                    <a:pt x="0" y="433"/>
                  </a:lnTo>
                  <a:lnTo>
                    <a:pt x="0" y="417"/>
                  </a:lnTo>
                  <a:close/>
                  <a:moveTo>
                    <a:pt x="1152" y="414"/>
                  </a:moveTo>
                  <a:lnTo>
                    <a:pt x="1158" y="417"/>
                  </a:lnTo>
                  <a:lnTo>
                    <a:pt x="1161" y="421"/>
                  </a:lnTo>
                  <a:lnTo>
                    <a:pt x="1165" y="424"/>
                  </a:lnTo>
                  <a:lnTo>
                    <a:pt x="1166" y="429"/>
                  </a:lnTo>
                  <a:lnTo>
                    <a:pt x="1166" y="438"/>
                  </a:lnTo>
                  <a:lnTo>
                    <a:pt x="1159" y="438"/>
                  </a:lnTo>
                  <a:lnTo>
                    <a:pt x="1158" y="433"/>
                  </a:lnTo>
                  <a:lnTo>
                    <a:pt x="1156" y="431"/>
                  </a:lnTo>
                  <a:lnTo>
                    <a:pt x="1154" y="428"/>
                  </a:lnTo>
                  <a:lnTo>
                    <a:pt x="1152" y="424"/>
                  </a:lnTo>
                  <a:lnTo>
                    <a:pt x="1152" y="421"/>
                  </a:lnTo>
                  <a:lnTo>
                    <a:pt x="1152" y="414"/>
                  </a:lnTo>
                  <a:close/>
                  <a:moveTo>
                    <a:pt x="3905" y="407"/>
                  </a:moveTo>
                  <a:lnTo>
                    <a:pt x="3908" y="410"/>
                  </a:lnTo>
                  <a:lnTo>
                    <a:pt x="3910" y="414"/>
                  </a:lnTo>
                  <a:lnTo>
                    <a:pt x="3912" y="417"/>
                  </a:lnTo>
                  <a:lnTo>
                    <a:pt x="3912" y="422"/>
                  </a:lnTo>
                  <a:lnTo>
                    <a:pt x="3912" y="429"/>
                  </a:lnTo>
                  <a:lnTo>
                    <a:pt x="3898" y="464"/>
                  </a:lnTo>
                  <a:lnTo>
                    <a:pt x="3891" y="455"/>
                  </a:lnTo>
                  <a:lnTo>
                    <a:pt x="3888" y="447"/>
                  </a:lnTo>
                  <a:lnTo>
                    <a:pt x="3886" y="433"/>
                  </a:lnTo>
                  <a:lnTo>
                    <a:pt x="3905" y="407"/>
                  </a:lnTo>
                  <a:close/>
                  <a:moveTo>
                    <a:pt x="1144" y="391"/>
                  </a:moveTo>
                  <a:lnTo>
                    <a:pt x="1166" y="391"/>
                  </a:lnTo>
                  <a:lnTo>
                    <a:pt x="1168" y="394"/>
                  </a:lnTo>
                  <a:lnTo>
                    <a:pt x="1172" y="396"/>
                  </a:lnTo>
                  <a:lnTo>
                    <a:pt x="1172" y="398"/>
                  </a:lnTo>
                  <a:lnTo>
                    <a:pt x="1173" y="400"/>
                  </a:lnTo>
                  <a:lnTo>
                    <a:pt x="1173" y="401"/>
                  </a:lnTo>
                  <a:lnTo>
                    <a:pt x="1172" y="403"/>
                  </a:lnTo>
                  <a:lnTo>
                    <a:pt x="1172" y="407"/>
                  </a:lnTo>
                  <a:lnTo>
                    <a:pt x="1166" y="403"/>
                  </a:lnTo>
                  <a:lnTo>
                    <a:pt x="1161" y="401"/>
                  </a:lnTo>
                  <a:lnTo>
                    <a:pt x="1156" y="401"/>
                  </a:lnTo>
                  <a:lnTo>
                    <a:pt x="1152" y="400"/>
                  </a:lnTo>
                  <a:lnTo>
                    <a:pt x="1149" y="400"/>
                  </a:lnTo>
                  <a:lnTo>
                    <a:pt x="1145" y="398"/>
                  </a:lnTo>
                  <a:lnTo>
                    <a:pt x="1144" y="394"/>
                  </a:lnTo>
                  <a:lnTo>
                    <a:pt x="1144" y="391"/>
                  </a:lnTo>
                  <a:close/>
                  <a:moveTo>
                    <a:pt x="4017" y="326"/>
                  </a:moveTo>
                  <a:lnTo>
                    <a:pt x="4020" y="328"/>
                  </a:lnTo>
                  <a:lnTo>
                    <a:pt x="4022" y="328"/>
                  </a:lnTo>
                  <a:lnTo>
                    <a:pt x="4022" y="328"/>
                  </a:lnTo>
                  <a:lnTo>
                    <a:pt x="4022" y="330"/>
                  </a:lnTo>
                  <a:lnTo>
                    <a:pt x="4022" y="330"/>
                  </a:lnTo>
                  <a:lnTo>
                    <a:pt x="4024" y="333"/>
                  </a:lnTo>
                  <a:lnTo>
                    <a:pt x="4024" y="337"/>
                  </a:lnTo>
                  <a:lnTo>
                    <a:pt x="4022" y="342"/>
                  </a:lnTo>
                  <a:lnTo>
                    <a:pt x="4018" y="347"/>
                  </a:lnTo>
                  <a:lnTo>
                    <a:pt x="4017" y="352"/>
                  </a:lnTo>
                  <a:lnTo>
                    <a:pt x="4008" y="352"/>
                  </a:lnTo>
                  <a:lnTo>
                    <a:pt x="4008" y="340"/>
                  </a:lnTo>
                  <a:lnTo>
                    <a:pt x="4011" y="339"/>
                  </a:lnTo>
                  <a:lnTo>
                    <a:pt x="4013" y="335"/>
                  </a:lnTo>
                  <a:lnTo>
                    <a:pt x="4015" y="332"/>
                  </a:lnTo>
                  <a:lnTo>
                    <a:pt x="4017" y="326"/>
                  </a:lnTo>
                  <a:close/>
                  <a:moveTo>
                    <a:pt x="3970" y="279"/>
                  </a:moveTo>
                  <a:lnTo>
                    <a:pt x="3982" y="279"/>
                  </a:lnTo>
                  <a:lnTo>
                    <a:pt x="3982" y="291"/>
                  </a:lnTo>
                  <a:lnTo>
                    <a:pt x="3966" y="291"/>
                  </a:lnTo>
                  <a:lnTo>
                    <a:pt x="3966" y="283"/>
                  </a:lnTo>
                  <a:lnTo>
                    <a:pt x="3970" y="283"/>
                  </a:lnTo>
                  <a:lnTo>
                    <a:pt x="3970" y="279"/>
                  </a:lnTo>
                  <a:close/>
                  <a:moveTo>
                    <a:pt x="2699" y="246"/>
                  </a:moveTo>
                  <a:lnTo>
                    <a:pt x="2708" y="246"/>
                  </a:lnTo>
                  <a:lnTo>
                    <a:pt x="2704" y="251"/>
                  </a:lnTo>
                  <a:lnTo>
                    <a:pt x="2701" y="255"/>
                  </a:lnTo>
                  <a:lnTo>
                    <a:pt x="2697" y="258"/>
                  </a:lnTo>
                  <a:lnTo>
                    <a:pt x="2694" y="262"/>
                  </a:lnTo>
                  <a:lnTo>
                    <a:pt x="2688" y="265"/>
                  </a:lnTo>
                  <a:lnTo>
                    <a:pt x="2685" y="265"/>
                  </a:lnTo>
                  <a:lnTo>
                    <a:pt x="2685" y="267"/>
                  </a:lnTo>
                  <a:lnTo>
                    <a:pt x="2683" y="267"/>
                  </a:lnTo>
                  <a:lnTo>
                    <a:pt x="2680" y="267"/>
                  </a:lnTo>
                  <a:lnTo>
                    <a:pt x="2676" y="269"/>
                  </a:lnTo>
                  <a:lnTo>
                    <a:pt x="2673" y="256"/>
                  </a:lnTo>
                  <a:lnTo>
                    <a:pt x="2680" y="255"/>
                  </a:lnTo>
                  <a:lnTo>
                    <a:pt x="2687" y="251"/>
                  </a:lnTo>
                  <a:lnTo>
                    <a:pt x="2694" y="249"/>
                  </a:lnTo>
                  <a:lnTo>
                    <a:pt x="2699" y="246"/>
                  </a:lnTo>
                  <a:close/>
                  <a:moveTo>
                    <a:pt x="2554" y="241"/>
                  </a:moveTo>
                  <a:lnTo>
                    <a:pt x="2563" y="244"/>
                  </a:lnTo>
                  <a:lnTo>
                    <a:pt x="2573" y="248"/>
                  </a:lnTo>
                  <a:lnTo>
                    <a:pt x="2585" y="251"/>
                  </a:lnTo>
                  <a:lnTo>
                    <a:pt x="2592" y="256"/>
                  </a:lnTo>
                  <a:lnTo>
                    <a:pt x="2564" y="256"/>
                  </a:lnTo>
                  <a:lnTo>
                    <a:pt x="2561" y="255"/>
                  </a:lnTo>
                  <a:lnTo>
                    <a:pt x="2559" y="255"/>
                  </a:lnTo>
                  <a:lnTo>
                    <a:pt x="2556" y="253"/>
                  </a:lnTo>
                  <a:lnTo>
                    <a:pt x="2549" y="253"/>
                  </a:lnTo>
                  <a:lnTo>
                    <a:pt x="2549" y="249"/>
                  </a:lnTo>
                  <a:lnTo>
                    <a:pt x="2551" y="248"/>
                  </a:lnTo>
                  <a:lnTo>
                    <a:pt x="2552" y="246"/>
                  </a:lnTo>
                  <a:lnTo>
                    <a:pt x="2552" y="246"/>
                  </a:lnTo>
                  <a:lnTo>
                    <a:pt x="2552" y="244"/>
                  </a:lnTo>
                  <a:lnTo>
                    <a:pt x="2554" y="241"/>
                  </a:lnTo>
                  <a:close/>
                  <a:moveTo>
                    <a:pt x="2242" y="173"/>
                  </a:moveTo>
                  <a:lnTo>
                    <a:pt x="2266" y="173"/>
                  </a:lnTo>
                  <a:lnTo>
                    <a:pt x="2266" y="176"/>
                  </a:lnTo>
                  <a:lnTo>
                    <a:pt x="2261" y="178"/>
                  </a:lnTo>
                  <a:lnTo>
                    <a:pt x="2259" y="180"/>
                  </a:lnTo>
                  <a:lnTo>
                    <a:pt x="2256" y="181"/>
                  </a:lnTo>
                  <a:lnTo>
                    <a:pt x="2252" y="183"/>
                  </a:lnTo>
                  <a:lnTo>
                    <a:pt x="2247" y="183"/>
                  </a:lnTo>
                  <a:lnTo>
                    <a:pt x="2242" y="173"/>
                  </a:lnTo>
                  <a:close/>
                  <a:moveTo>
                    <a:pt x="2612" y="153"/>
                  </a:moveTo>
                  <a:lnTo>
                    <a:pt x="2610" y="155"/>
                  </a:lnTo>
                  <a:lnTo>
                    <a:pt x="2608" y="157"/>
                  </a:lnTo>
                  <a:lnTo>
                    <a:pt x="2606" y="157"/>
                  </a:lnTo>
                  <a:lnTo>
                    <a:pt x="2606" y="159"/>
                  </a:lnTo>
                  <a:lnTo>
                    <a:pt x="2605" y="160"/>
                  </a:lnTo>
                  <a:lnTo>
                    <a:pt x="2603" y="164"/>
                  </a:lnTo>
                  <a:lnTo>
                    <a:pt x="2606" y="164"/>
                  </a:lnTo>
                  <a:lnTo>
                    <a:pt x="2612" y="162"/>
                  </a:lnTo>
                  <a:lnTo>
                    <a:pt x="2615" y="160"/>
                  </a:lnTo>
                  <a:lnTo>
                    <a:pt x="2619" y="159"/>
                  </a:lnTo>
                  <a:lnTo>
                    <a:pt x="2622" y="157"/>
                  </a:lnTo>
                  <a:lnTo>
                    <a:pt x="2626" y="153"/>
                  </a:lnTo>
                  <a:lnTo>
                    <a:pt x="2612" y="153"/>
                  </a:lnTo>
                  <a:close/>
                  <a:moveTo>
                    <a:pt x="2362" y="153"/>
                  </a:moveTo>
                  <a:lnTo>
                    <a:pt x="2364" y="169"/>
                  </a:lnTo>
                  <a:lnTo>
                    <a:pt x="2366" y="188"/>
                  </a:lnTo>
                  <a:lnTo>
                    <a:pt x="2357" y="188"/>
                  </a:lnTo>
                  <a:lnTo>
                    <a:pt x="2355" y="190"/>
                  </a:lnTo>
                  <a:lnTo>
                    <a:pt x="2352" y="190"/>
                  </a:lnTo>
                  <a:lnTo>
                    <a:pt x="2348" y="190"/>
                  </a:lnTo>
                  <a:lnTo>
                    <a:pt x="2343" y="192"/>
                  </a:lnTo>
                  <a:lnTo>
                    <a:pt x="2341" y="178"/>
                  </a:lnTo>
                  <a:lnTo>
                    <a:pt x="2341" y="164"/>
                  </a:lnTo>
                  <a:lnTo>
                    <a:pt x="2343" y="157"/>
                  </a:lnTo>
                  <a:lnTo>
                    <a:pt x="2346" y="155"/>
                  </a:lnTo>
                  <a:lnTo>
                    <a:pt x="2350" y="153"/>
                  </a:lnTo>
                  <a:lnTo>
                    <a:pt x="2355" y="153"/>
                  </a:lnTo>
                  <a:lnTo>
                    <a:pt x="2362" y="153"/>
                  </a:lnTo>
                  <a:close/>
                  <a:moveTo>
                    <a:pt x="2353" y="119"/>
                  </a:moveTo>
                  <a:lnTo>
                    <a:pt x="2362" y="119"/>
                  </a:lnTo>
                  <a:lnTo>
                    <a:pt x="2360" y="126"/>
                  </a:lnTo>
                  <a:lnTo>
                    <a:pt x="2360" y="131"/>
                  </a:lnTo>
                  <a:lnTo>
                    <a:pt x="2360" y="136"/>
                  </a:lnTo>
                  <a:lnTo>
                    <a:pt x="2359" y="140"/>
                  </a:lnTo>
                  <a:lnTo>
                    <a:pt x="2357" y="145"/>
                  </a:lnTo>
                  <a:lnTo>
                    <a:pt x="2350" y="145"/>
                  </a:lnTo>
                  <a:lnTo>
                    <a:pt x="2350" y="138"/>
                  </a:lnTo>
                  <a:lnTo>
                    <a:pt x="2352" y="131"/>
                  </a:lnTo>
                  <a:lnTo>
                    <a:pt x="2352" y="124"/>
                  </a:lnTo>
                  <a:lnTo>
                    <a:pt x="2353" y="119"/>
                  </a:lnTo>
                  <a:close/>
                  <a:moveTo>
                    <a:pt x="4193" y="71"/>
                  </a:moveTo>
                  <a:lnTo>
                    <a:pt x="4202" y="84"/>
                  </a:lnTo>
                  <a:lnTo>
                    <a:pt x="4210" y="91"/>
                  </a:lnTo>
                  <a:lnTo>
                    <a:pt x="4221" y="94"/>
                  </a:lnTo>
                  <a:lnTo>
                    <a:pt x="4228" y="98"/>
                  </a:lnTo>
                  <a:lnTo>
                    <a:pt x="4235" y="103"/>
                  </a:lnTo>
                  <a:lnTo>
                    <a:pt x="4237" y="106"/>
                  </a:lnTo>
                  <a:lnTo>
                    <a:pt x="4238" y="110"/>
                  </a:lnTo>
                  <a:lnTo>
                    <a:pt x="4238" y="113"/>
                  </a:lnTo>
                  <a:lnTo>
                    <a:pt x="4238" y="119"/>
                  </a:lnTo>
                  <a:lnTo>
                    <a:pt x="4226" y="122"/>
                  </a:lnTo>
                  <a:lnTo>
                    <a:pt x="4217" y="129"/>
                  </a:lnTo>
                  <a:lnTo>
                    <a:pt x="4210" y="136"/>
                  </a:lnTo>
                  <a:lnTo>
                    <a:pt x="4200" y="141"/>
                  </a:lnTo>
                  <a:lnTo>
                    <a:pt x="4196" y="136"/>
                  </a:lnTo>
                  <a:lnTo>
                    <a:pt x="4193" y="134"/>
                  </a:lnTo>
                  <a:lnTo>
                    <a:pt x="4190" y="133"/>
                  </a:lnTo>
                  <a:lnTo>
                    <a:pt x="4186" y="134"/>
                  </a:lnTo>
                  <a:lnTo>
                    <a:pt x="4183" y="136"/>
                  </a:lnTo>
                  <a:lnTo>
                    <a:pt x="4181" y="140"/>
                  </a:lnTo>
                  <a:lnTo>
                    <a:pt x="4177" y="141"/>
                  </a:lnTo>
                  <a:lnTo>
                    <a:pt x="4183" y="162"/>
                  </a:lnTo>
                  <a:lnTo>
                    <a:pt x="4184" y="178"/>
                  </a:lnTo>
                  <a:lnTo>
                    <a:pt x="4184" y="190"/>
                  </a:lnTo>
                  <a:lnTo>
                    <a:pt x="4183" y="202"/>
                  </a:lnTo>
                  <a:lnTo>
                    <a:pt x="4179" y="215"/>
                  </a:lnTo>
                  <a:lnTo>
                    <a:pt x="4176" y="232"/>
                  </a:lnTo>
                  <a:lnTo>
                    <a:pt x="4174" y="253"/>
                  </a:lnTo>
                  <a:lnTo>
                    <a:pt x="4151" y="265"/>
                  </a:lnTo>
                  <a:lnTo>
                    <a:pt x="4125" y="277"/>
                  </a:lnTo>
                  <a:lnTo>
                    <a:pt x="4100" y="288"/>
                  </a:lnTo>
                  <a:lnTo>
                    <a:pt x="4095" y="279"/>
                  </a:lnTo>
                  <a:lnTo>
                    <a:pt x="4090" y="272"/>
                  </a:lnTo>
                  <a:lnTo>
                    <a:pt x="4088" y="279"/>
                  </a:lnTo>
                  <a:lnTo>
                    <a:pt x="4088" y="283"/>
                  </a:lnTo>
                  <a:lnTo>
                    <a:pt x="4087" y="288"/>
                  </a:lnTo>
                  <a:lnTo>
                    <a:pt x="4085" y="291"/>
                  </a:lnTo>
                  <a:lnTo>
                    <a:pt x="4080" y="291"/>
                  </a:lnTo>
                  <a:lnTo>
                    <a:pt x="4076" y="291"/>
                  </a:lnTo>
                  <a:lnTo>
                    <a:pt x="4074" y="293"/>
                  </a:lnTo>
                  <a:lnTo>
                    <a:pt x="4073" y="293"/>
                  </a:lnTo>
                  <a:lnTo>
                    <a:pt x="4071" y="295"/>
                  </a:lnTo>
                  <a:lnTo>
                    <a:pt x="4069" y="297"/>
                  </a:lnTo>
                  <a:lnTo>
                    <a:pt x="4064" y="297"/>
                  </a:lnTo>
                  <a:lnTo>
                    <a:pt x="4059" y="298"/>
                  </a:lnTo>
                  <a:lnTo>
                    <a:pt x="4057" y="295"/>
                  </a:lnTo>
                  <a:lnTo>
                    <a:pt x="4057" y="290"/>
                  </a:lnTo>
                  <a:lnTo>
                    <a:pt x="4057" y="288"/>
                  </a:lnTo>
                  <a:lnTo>
                    <a:pt x="4057" y="284"/>
                  </a:lnTo>
                  <a:lnTo>
                    <a:pt x="4057" y="283"/>
                  </a:lnTo>
                  <a:lnTo>
                    <a:pt x="4053" y="283"/>
                  </a:lnTo>
                  <a:lnTo>
                    <a:pt x="4050" y="281"/>
                  </a:lnTo>
                  <a:lnTo>
                    <a:pt x="4043" y="279"/>
                  </a:lnTo>
                  <a:lnTo>
                    <a:pt x="4043" y="283"/>
                  </a:lnTo>
                  <a:lnTo>
                    <a:pt x="4046" y="288"/>
                  </a:lnTo>
                  <a:lnTo>
                    <a:pt x="4050" y="290"/>
                  </a:lnTo>
                  <a:lnTo>
                    <a:pt x="4050" y="293"/>
                  </a:lnTo>
                  <a:lnTo>
                    <a:pt x="4050" y="298"/>
                  </a:lnTo>
                  <a:lnTo>
                    <a:pt x="4052" y="307"/>
                  </a:lnTo>
                  <a:lnTo>
                    <a:pt x="4046" y="312"/>
                  </a:lnTo>
                  <a:lnTo>
                    <a:pt x="4043" y="319"/>
                  </a:lnTo>
                  <a:lnTo>
                    <a:pt x="4039" y="326"/>
                  </a:lnTo>
                  <a:lnTo>
                    <a:pt x="4027" y="326"/>
                  </a:lnTo>
                  <a:lnTo>
                    <a:pt x="4025" y="312"/>
                  </a:lnTo>
                  <a:lnTo>
                    <a:pt x="4024" y="305"/>
                  </a:lnTo>
                  <a:lnTo>
                    <a:pt x="4020" y="298"/>
                  </a:lnTo>
                  <a:lnTo>
                    <a:pt x="4017" y="288"/>
                  </a:lnTo>
                  <a:lnTo>
                    <a:pt x="4027" y="288"/>
                  </a:lnTo>
                  <a:lnTo>
                    <a:pt x="4039" y="272"/>
                  </a:lnTo>
                  <a:lnTo>
                    <a:pt x="4055" y="258"/>
                  </a:lnTo>
                  <a:lnTo>
                    <a:pt x="4074" y="249"/>
                  </a:lnTo>
                  <a:lnTo>
                    <a:pt x="4081" y="248"/>
                  </a:lnTo>
                  <a:lnTo>
                    <a:pt x="4088" y="248"/>
                  </a:lnTo>
                  <a:lnTo>
                    <a:pt x="4094" y="249"/>
                  </a:lnTo>
                  <a:lnTo>
                    <a:pt x="4097" y="249"/>
                  </a:lnTo>
                  <a:lnTo>
                    <a:pt x="4100" y="249"/>
                  </a:lnTo>
                  <a:lnTo>
                    <a:pt x="4104" y="244"/>
                  </a:lnTo>
                  <a:lnTo>
                    <a:pt x="4107" y="239"/>
                  </a:lnTo>
                  <a:lnTo>
                    <a:pt x="4109" y="234"/>
                  </a:lnTo>
                  <a:lnTo>
                    <a:pt x="4111" y="230"/>
                  </a:lnTo>
                  <a:lnTo>
                    <a:pt x="4114" y="225"/>
                  </a:lnTo>
                  <a:lnTo>
                    <a:pt x="4120" y="222"/>
                  </a:lnTo>
                  <a:lnTo>
                    <a:pt x="4121" y="225"/>
                  </a:lnTo>
                  <a:lnTo>
                    <a:pt x="4123" y="227"/>
                  </a:lnTo>
                  <a:lnTo>
                    <a:pt x="4125" y="227"/>
                  </a:lnTo>
                  <a:lnTo>
                    <a:pt x="4125" y="227"/>
                  </a:lnTo>
                  <a:lnTo>
                    <a:pt x="4127" y="227"/>
                  </a:lnTo>
                  <a:lnTo>
                    <a:pt x="4128" y="225"/>
                  </a:lnTo>
                  <a:lnTo>
                    <a:pt x="4142" y="213"/>
                  </a:lnTo>
                  <a:lnTo>
                    <a:pt x="4151" y="202"/>
                  </a:lnTo>
                  <a:lnTo>
                    <a:pt x="4155" y="190"/>
                  </a:lnTo>
                  <a:lnTo>
                    <a:pt x="4158" y="176"/>
                  </a:lnTo>
                  <a:lnTo>
                    <a:pt x="4163" y="164"/>
                  </a:lnTo>
                  <a:lnTo>
                    <a:pt x="4174" y="148"/>
                  </a:lnTo>
                  <a:lnTo>
                    <a:pt x="4167" y="148"/>
                  </a:lnTo>
                  <a:lnTo>
                    <a:pt x="4162" y="145"/>
                  </a:lnTo>
                  <a:lnTo>
                    <a:pt x="4160" y="141"/>
                  </a:lnTo>
                  <a:lnTo>
                    <a:pt x="4158" y="138"/>
                  </a:lnTo>
                  <a:lnTo>
                    <a:pt x="4158" y="131"/>
                  </a:lnTo>
                  <a:lnTo>
                    <a:pt x="4158" y="122"/>
                  </a:lnTo>
                  <a:lnTo>
                    <a:pt x="4160" y="120"/>
                  </a:lnTo>
                  <a:lnTo>
                    <a:pt x="4160" y="120"/>
                  </a:lnTo>
                  <a:lnTo>
                    <a:pt x="4162" y="119"/>
                  </a:lnTo>
                  <a:lnTo>
                    <a:pt x="4162" y="117"/>
                  </a:lnTo>
                  <a:lnTo>
                    <a:pt x="4162" y="115"/>
                  </a:lnTo>
                  <a:lnTo>
                    <a:pt x="4169" y="113"/>
                  </a:lnTo>
                  <a:lnTo>
                    <a:pt x="4174" y="113"/>
                  </a:lnTo>
                  <a:lnTo>
                    <a:pt x="4177" y="112"/>
                  </a:lnTo>
                  <a:lnTo>
                    <a:pt x="4181" y="112"/>
                  </a:lnTo>
                  <a:lnTo>
                    <a:pt x="4181" y="94"/>
                  </a:lnTo>
                  <a:lnTo>
                    <a:pt x="4184" y="80"/>
                  </a:lnTo>
                  <a:lnTo>
                    <a:pt x="4193" y="71"/>
                  </a:lnTo>
                  <a:close/>
                  <a:moveTo>
                    <a:pt x="2414" y="68"/>
                  </a:moveTo>
                  <a:lnTo>
                    <a:pt x="2413" y="70"/>
                  </a:lnTo>
                  <a:lnTo>
                    <a:pt x="2411" y="70"/>
                  </a:lnTo>
                  <a:lnTo>
                    <a:pt x="2409" y="70"/>
                  </a:lnTo>
                  <a:lnTo>
                    <a:pt x="2409" y="71"/>
                  </a:lnTo>
                  <a:lnTo>
                    <a:pt x="2407" y="71"/>
                  </a:lnTo>
                  <a:lnTo>
                    <a:pt x="2404" y="75"/>
                  </a:lnTo>
                  <a:lnTo>
                    <a:pt x="2400" y="77"/>
                  </a:lnTo>
                  <a:lnTo>
                    <a:pt x="2400" y="78"/>
                  </a:lnTo>
                  <a:lnTo>
                    <a:pt x="2400" y="82"/>
                  </a:lnTo>
                  <a:lnTo>
                    <a:pt x="2400" y="85"/>
                  </a:lnTo>
                  <a:lnTo>
                    <a:pt x="2400" y="91"/>
                  </a:lnTo>
                  <a:lnTo>
                    <a:pt x="2414" y="105"/>
                  </a:lnTo>
                  <a:lnTo>
                    <a:pt x="2427" y="120"/>
                  </a:lnTo>
                  <a:lnTo>
                    <a:pt x="2439" y="138"/>
                  </a:lnTo>
                  <a:lnTo>
                    <a:pt x="2453" y="138"/>
                  </a:lnTo>
                  <a:lnTo>
                    <a:pt x="2453" y="148"/>
                  </a:lnTo>
                  <a:lnTo>
                    <a:pt x="2467" y="153"/>
                  </a:lnTo>
                  <a:lnTo>
                    <a:pt x="2477" y="160"/>
                  </a:lnTo>
                  <a:lnTo>
                    <a:pt x="2488" y="169"/>
                  </a:lnTo>
                  <a:lnTo>
                    <a:pt x="2488" y="173"/>
                  </a:lnTo>
                  <a:lnTo>
                    <a:pt x="2484" y="173"/>
                  </a:lnTo>
                  <a:lnTo>
                    <a:pt x="2481" y="173"/>
                  </a:lnTo>
                  <a:lnTo>
                    <a:pt x="2477" y="173"/>
                  </a:lnTo>
                  <a:lnTo>
                    <a:pt x="2475" y="173"/>
                  </a:lnTo>
                  <a:lnTo>
                    <a:pt x="2472" y="171"/>
                  </a:lnTo>
                  <a:lnTo>
                    <a:pt x="2467" y="169"/>
                  </a:lnTo>
                  <a:lnTo>
                    <a:pt x="2462" y="169"/>
                  </a:lnTo>
                  <a:lnTo>
                    <a:pt x="2462" y="174"/>
                  </a:lnTo>
                  <a:lnTo>
                    <a:pt x="2463" y="178"/>
                  </a:lnTo>
                  <a:lnTo>
                    <a:pt x="2465" y="181"/>
                  </a:lnTo>
                  <a:lnTo>
                    <a:pt x="2465" y="183"/>
                  </a:lnTo>
                  <a:lnTo>
                    <a:pt x="2467" y="187"/>
                  </a:lnTo>
                  <a:lnTo>
                    <a:pt x="2468" y="192"/>
                  </a:lnTo>
                  <a:lnTo>
                    <a:pt x="2463" y="195"/>
                  </a:lnTo>
                  <a:lnTo>
                    <a:pt x="2460" y="199"/>
                  </a:lnTo>
                  <a:lnTo>
                    <a:pt x="2456" y="204"/>
                  </a:lnTo>
                  <a:lnTo>
                    <a:pt x="2453" y="211"/>
                  </a:lnTo>
                  <a:lnTo>
                    <a:pt x="2442" y="211"/>
                  </a:lnTo>
                  <a:lnTo>
                    <a:pt x="2442" y="234"/>
                  </a:lnTo>
                  <a:lnTo>
                    <a:pt x="2434" y="234"/>
                  </a:lnTo>
                  <a:lnTo>
                    <a:pt x="2425" y="227"/>
                  </a:lnTo>
                  <a:lnTo>
                    <a:pt x="2414" y="223"/>
                  </a:lnTo>
                  <a:lnTo>
                    <a:pt x="2406" y="218"/>
                  </a:lnTo>
                  <a:lnTo>
                    <a:pt x="2400" y="206"/>
                  </a:lnTo>
                  <a:lnTo>
                    <a:pt x="2414" y="208"/>
                  </a:lnTo>
                  <a:lnTo>
                    <a:pt x="2428" y="206"/>
                  </a:lnTo>
                  <a:lnTo>
                    <a:pt x="2439" y="202"/>
                  </a:lnTo>
                  <a:lnTo>
                    <a:pt x="2446" y="195"/>
                  </a:lnTo>
                  <a:lnTo>
                    <a:pt x="2448" y="194"/>
                  </a:lnTo>
                  <a:lnTo>
                    <a:pt x="2448" y="192"/>
                  </a:lnTo>
                  <a:lnTo>
                    <a:pt x="2449" y="190"/>
                  </a:lnTo>
                  <a:lnTo>
                    <a:pt x="2449" y="187"/>
                  </a:lnTo>
                  <a:lnTo>
                    <a:pt x="2449" y="183"/>
                  </a:lnTo>
                  <a:lnTo>
                    <a:pt x="2423" y="164"/>
                  </a:lnTo>
                  <a:lnTo>
                    <a:pt x="2395" y="145"/>
                  </a:lnTo>
                  <a:lnTo>
                    <a:pt x="2386" y="134"/>
                  </a:lnTo>
                  <a:lnTo>
                    <a:pt x="2378" y="124"/>
                  </a:lnTo>
                  <a:lnTo>
                    <a:pt x="2371" y="112"/>
                  </a:lnTo>
                  <a:lnTo>
                    <a:pt x="2360" y="101"/>
                  </a:lnTo>
                  <a:lnTo>
                    <a:pt x="2346" y="96"/>
                  </a:lnTo>
                  <a:lnTo>
                    <a:pt x="2334" y="106"/>
                  </a:lnTo>
                  <a:lnTo>
                    <a:pt x="2318" y="115"/>
                  </a:lnTo>
                  <a:lnTo>
                    <a:pt x="2299" y="119"/>
                  </a:lnTo>
                  <a:lnTo>
                    <a:pt x="2297" y="115"/>
                  </a:lnTo>
                  <a:lnTo>
                    <a:pt x="2296" y="112"/>
                  </a:lnTo>
                  <a:lnTo>
                    <a:pt x="2294" y="110"/>
                  </a:lnTo>
                  <a:lnTo>
                    <a:pt x="2290" y="110"/>
                  </a:lnTo>
                  <a:lnTo>
                    <a:pt x="2289" y="110"/>
                  </a:lnTo>
                  <a:lnTo>
                    <a:pt x="2285" y="112"/>
                  </a:lnTo>
                  <a:lnTo>
                    <a:pt x="2276" y="119"/>
                  </a:lnTo>
                  <a:lnTo>
                    <a:pt x="2273" y="129"/>
                  </a:lnTo>
                  <a:lnTo>
                    <a:pt x="2271" y="140"/>
                  </a:lnTo>
                  <a:lnTo>
                    <a:pt x="2266" y="148"/>
                  </a:lnTo>
                  <a:lnTo>
                    <a:pt x="2247" y="148"/>
                  </a:lnTo>
                  <a:lnTo>
                    <a:pt x="2240" y="157"/>
                  </a:lnTo>
                  <a:lnTo>
                    <a:pt x="2235" y="167"/>
                  </a:lnTo>
                  <a:lnTo>
                    <a:pt x="2231" y="180"/>
                  </a:lnTo>
                  <a:lnTo>
                    <a:pt x="2229" y="181"/>
                  </a:lnTo>
                  <a:lnTo>
                    <a:pt x="2229" y="185"/>
                  </a:lnTo>
                  <a:lnTo>
                    <a:pt x="2231" y="187"/>
                  </a:lnTo>
                  <a:lnTo>
                    <a:pt x="2233" y="188"/>
                  </a:lnTo>
                  <a:lnTo>
                    <a:pt x="2236" y="192"/>
                  </a:lnTo>
                  <a:lnTo>
                    <a:pt x="2238" y="195"/>
                  </a:lnTo>
                  <a:lnTo>
                    <a:pt x="2233" y="195"/>
                  </a:lnTo>
                  <a:lnTo>
                    <a:pt x="2231" y="197"/>
                  </a:lnTo>
                  <a:lnTo>
                    <a:pt x="2229" y="197"/>
                  </a:lnTo>
                  <a:lnTo>
                    <a:pt x="2228" y="199"/>
                  </a:lnTo>
                  <a:lnTo>
                    <a:pt x="2226" y="201"/>
                  </a:lnTo>
                  <a:lnTo>
                    <a:pt x="2222" y="202"/>
                  </a:lnTo>
                  <a:lnTo>
                    <a:pt x="2222" y="206"/>
                  </a:lnTo>
                  <a:lnTo>
                    <a:pt x="2222" y="206"/>
                  </a:lnTo>
                  <a:lnTo>
                    <a:pt x="2222" y="208"/>
                  </a:lnTo>
                  <a:lnTo>
                    <a:pt x="2222" y="208"/>
                  </a:lnTo>
                  <a:lnTo>
                    <a:pt x="2222" y="209"/>
                  </a:lnTo>
                  <a:lnTo>
                    <a:pt x="2222" y="215"/>
                  </a:lnTo>
                  <a:lnTo>
                    <a:pt x="2210" y="216"/>
                  </a:lnTo>
                  <a:lnTo>
                    <a:pt x="2205" y="220"/>
                  </a:lnTo>
                  <a:lnTo>
                    <a:pt x="2201" y="223"/>
                  </a:lnTo>
                  <a:lnTo>
                    <a:pt x="2198" y="229"/>
                  </a:lnTo>
                  <a:lnTo>
                    <a:pt x="2193" y="234"/>
                  </a:lnTo>
                  <a:lnTo>
                    <a:pt x="2187" y="236"/>
                  </a:lnTo>
                  <a:lnTo>
                    <a:pt x="2184" y="236"/>
                  </a:lnTo>
                  <a:lnTo>
                    <a:pt x="2179" y="234"/>
                  </a:lnTo>
                  <a:lnTo>
                    <a:pt x="2175" y="232"/>
                  </a:lnTo>
                  <a:lnTo>
                    <a:pt x="2172" y="230"/>
                  </a:lnTo>
                  <a:lnTo>
                    <a:pt x="2170" y="230"/>
                  </a:lnTo>
                  <a:lnTo>
                    <a:pt x="2167" y="232"/>
                  </a:lnTo>
                  <a:lnTo>
                    <a:pt x="2163" y="234"/>
                  </a:lnTo>
                  <a:lnTo>
                    <a:pt x="2160" y="236"/>
                  </a:lnTo>
                  <a:lnTo>
                    <a:pt x="2154" y="237"/>
                  </a:lnTo>
                  <a:lnTo>
                    <a:pt x="2154" y="246"/>
                  </a:lnTo>
                  <a:lnTo>
                    <a:pt x="2203" y="253"/>
                  </a:lnTo>
                  <a:lnTo>
                    <a:pt x="2217" y="246"/>
                  </a:lnTo>
                  <a:lnTo>
                    <a:pt x="2231" y="237"/>
                  </a:lnTo>
                  <a:lnTo>
                    <a:pt x="2242" y="230"/>
                  </a:lnTo>
                  <a:lnTo>
                    <a:pt x="2257" y="227"/>
                  </a:lnTo>
                  <a:lnTo>
                    <a:pt x="2280" y="223"/>
                  </a:lnTo>
                  <a:lnTo>
                    <a:pt x="2304" y="222"/>
                  </a:lnTo>
                  <a:lnTo>
                    <a:pt x="2331" y="222"/>
                  </a:lnTo>
                  <a:lnTo>
                    <a:pt x="2353" y="222"/>
                  </a:lnTo>
                  <a:lnTo>
                    <a:pt x="2372" y="223"/>
                  </a:lnTo>
                  <a:lnTo>
                    <a:pt x="2381" y="225"/>
                  </a:lnTo>
                  <a:lnTo>
                    <a:pt x="2385" y="225"/>
                  </a:lnTo>
                  <a:lnTo>
                    <a:pt x="2379" y="241"/>
                  </a:lnTo>
                  <a:lnTo>
                    <a:pt x="2376" y="258"/>
                  </a:lnTo>
                  <a:lnTo>
                    <a:pt x="2372" y="276"/>
                  </a:lnTo>
                  <a:lnTo>
                    <a:pt x="2378" y="279"/>
                  </a:lnTo>
                  <a:lnTo>
                    <a:pt x="2379" y="283"/>
                  </a:lnTo>
                  <a:lnTo>
                    <a:pt x="2383" y="286"/>
                  </a:lnTo>
                  <a:lnTo>
                    <a:pt x="2385" y="288"/>
                  </a:lnTo>
                  <a:lnTo>
                    <a:pt x="2388" y="291"/>
                  </a:lnTo>
                  <a:lnTo>
                    <a:pt x="2400" y="295"/>
                  </a:lnTo>
                  <a:lnTo>
                    <a:pt x="2414" y="295"/>
                  </a:lnTo>
                  <a:lnTo>
                    <a:pt x="2428" y="297"/>
                  </a:lnTo>
                  <a:lnTo>
                    <a:pt x="2442" y="304"/>
                  </a:lnTo>
                  <a:lnTo>
                    <a:pt x="2446" y="318"/>
                  </a:lnTo>
                  <a:lnTo>
                    <a:pt x="2453" y="321"/>
                  </a:lnTo>
                  <a:lnTo>
                    <a:pt x="2463" y="325"/>
                  </a:lnTo>
                  <a:lnTo>
                    <a:pt x="2477" y="328"/>
                  </a:lnTo>
                  <a:lnTo>
                    <a:pt x="2489" y="332"/>
                  </a:lnTo>
                  <a:lnTo>
                    <a:pt x="2496" y="333"/>
                  </a:lnTo>
                  <a:lnTo>
                    <a:pt x="2498" y="323"/>
                  </a:lnTo>
                  <a:lnTo>
                    <a:pt x="2502" y="314"/>
                  </a:lnTo>
                  <a:lnTo>
                    <a:pt x="2505" y="305"/>
                  </a:lnTo>
                  <a:lnTo>
                    <a:pt x="2516" y="298"/>
                  </a:lnTo>
                  <a:lnTo>
                    <a:pt x="2531" y="295"/>
                  </a:lnTo>
                  <a:lnTo>
                    <a:pt x="2545" y="298"/>
                  </a:lnTo>
                  <a:lnTo>
                    <a:pt x="2559" y="305"/>
                  </a:lnTo>
                  <a:lnTo>
                    <a:pt x="2573" y="311"/>
                  </a:lnTo>
                  <a:lnTo>
                    <a:pt x="2580" y="312"/>
                  </a:lnTo>
                  <a:lnTo>
                    <a:pt x="2594" y="314"/>
                  </a:lnTo>
                  <a:lnTo>
                    <a:pt x="2608" y="318"/>
                  </a:lnTo>
                  <a:lnTo>
                    <a:pt x="2622" y="319"/>
                  </a:lnTo>
                  <a:lnTo>
                    <a:pt x="2633" y="321"/>
                  </a:lnTo>
                  <a:lnTo>
                    <a:pt x="2638" y="323"/>
                  </a:lnTo>
                  <a:lnTo>
                    <a:pt x="2641" y="321"/>
                  </a:lnTo>
                  <a:lnTo>
                    <a:pt x="2643" y="318"/>
                  </a:lnTo>
                  <a:lnTo>
                    <a:pt x="2645" y="316"/>
                  </a:lnTo>
                  <a:lnTo>
                    <a:pt x="2648" y="312"/>
                  </a:lnTo>
                  <a:lnTo>
                    <a:pt x="2652" y="311"/>
                  </a:lnTo>
                  <a:lnTo>
                    <a:pt x="2655" y="311"/>
                  </a:lnTo>
                  <a:lnTo>
                    <a:pt x="2660" y="311"/>
                  </a:lnTo>
                  <a:lnTo>
                    <a:pt x="2673" y="314"/>
                  </a:lnTo>
                  <a:lnTo>
                    <a:pt x="2683" y="319"/>
                  </a:lnTo>
                  <a:lnTo>
                    <a:pt x="2695" y="318"/>
                  </a:lnTo>
                  <a:lnTo>
                    <a:pt x="2708" y="314"/>
                  </a:lnTo>
                  <a:lnTo>
                    <a:pt x="2709" y="300"/>
                  </a:lnTo>
                  <a:lnTo>
                    <a:pt x="2716" y="283"/>
                  </a:lnTo>
                  <a:lnTo>
                    <a:pt x="2722" y="267"/>
                  </a:lnTo>
                  <a:lnTo>
                    <a:pt x="2725" y="253"/>
                  </a:lnTo>
                  <a:lnTo>
                    <a:pt x="2722" y="241"/>
                  </a:lnTo>
                  <a:lnTo>
                    <a:pt x="2720" y="237"/>
                  </a:lnTo>
                  <a:lnTo>
                    <a:pt x="2720" y="234"/>
                  </a:lnTo>
                  <a:lnTo>
                    <a:pt x="2718" y="232"/>
                  </a:lnTo>
                  <a:lnTo>
                    <a:pt x="2716" y="230"/>
                  </a:lnTo>
                  <a:lnTo>
                    <a:pt x="2713" y="230"/>
                  </a:lnTo>
                  <a:lnTo>
                    <a:pt x="2709" y="230"/>
                  </a:lnTo>
                  <a:lnTo>
                    <a:pt x="2702" y="230"/>
                  </a:lnTo>
                  <a:lnTo>
                    <a:pt x="2694" y="237"/>
                  </a:lnTo>
                  <a:lnTo>
                    <a:pt x="2687" y="239"/>
                  </a:lnTo>
                  <a:lnTo>
                    <a:pt x="2680" y="237"/>
                  </a:lnTo>
                  <a:lnTo>
                    <a:pt x="2673" y="234"/>
                  </a:lnTo>
                  <a:lnTo>
                    <a:pt x="2664" y="230"/>
                  </a:lnTo>
                  <a:lnTo>
                    <a:pt x="2659" y="229"/>
                  </a:lnTo>
                  <a:lnTo>
                    <a:pt x="2655" y="230"/>
                  </a:lnTo>
                  <a:lnTo>
                    <a:pt x="2650" y="232"/>
                  </a:lnTo>
                  <a:lnTo>
                    <a:pt x="2648" y="236"/>
                  </a:lnTo>
                  <a:lnTo>
                    <a:pt x="2645" y="239"/>
                  </a:lnTo>
                  <a:lnTo>
                    <a:pt x="2641" y="241"/>
                  </a:lnTo>
                  <a:lnTo>
                    <a:pt x="2626" y="237"/>
                  </a:lnTo>
                  <a:lnTo>
                    <a:pt x="2610" y="227"/>
                  </a:lnTo>
                  <a:lnTo>
                    <a:pt x="2598" y="211"/>
                  </a:lnTo>
                  <a:lnTo>
                    <a:pt x="2592" y="195"/>
                  </a:lnTo>
                  <a:lnTo>
                    <a:pt x="2592" y="192"/>
                  </a:lnTo>
                  <a:lnTo>
                    <a:pt x="2592" y="188"/>
                  </a:lnTo>
                  <a:lnTo>
                    <a:pt x="2592" y="185"/>
                  </a:lnTo>
                  <a:lnTo>
                    <a:pt x="2592" y="181"/>
                  </a:lnTo>
                  <a:lnTo>
                    <a:pt x="2592" y="178"/>
                  </a:lnTo>
                  <a:lnTo>
                    <a:pt x="2594" y="174"/>
                  </a:lnTo>
                  <a:lnTo>
                    <a:pt x="2596" y="169"/>
                  </a:lnTo>
                  <a:lnTo>
                    <a:pt x="2592" y="166"/>
                  </a:lnTo>
                  <a:lnTo>
                    <a:pt x="2589" y="164"/>
                  </a:lnTo>
                  <a:lnTo>
                    <a:pt x="2587" y="162"/>
                  </a:lnTo>
                  <a:lnTo>
                    <a:pt x="2585" y="160"/>
                  </a:lnTo>
                  <a:lnTo>
                    <a:pt x="2582" y="159"/>
                  </a:lnTo>
                  <a:lnTo>
                    <a:pt x="2577" y="157"/>
                  </a:lnTo>
                  <a:lnTo>
                    <a:pt x="2575" y="155"/>
                  </a:lnTo>
                  <a:lnTo>
                    <a:pt x="2573" y="155"/>
                  </a:lnTo>
                  <a:lnTo>
                    <a:pt x="2571" y="153"/>
                  </a:lnTo>
                  <a:lnTo>
                    <a:pt x="2568" y="153"/>
                  </a:lnTo>
                  <a:lnTo>
                    <a:pt x="2564" y="153"/>
                  </a:lnTo>
                  <a:lnTo>
                    <a:pt x="2564" y="157"/>
                  </a:lnTo>
                  <a:lnTo>
                    <a:pt x="2561" y="157"/>
                  </a:lnTo>
                  <a:lnTo>
                    <a:pt x="2561" y="162"/>
                  </a:lnTo>
                  <a:lnTo>
                    <a:pt x="2563" y="166"/>
                  </a:lnTo>
                  <a:lnTo>
                    <a:pt x="2563" y="167"/>
                  </a:lnTo>
                  <a:lnTo>
                    <a:pt x="2563" y="169"/>
                  </a:lnTo>
                  <a:lnTo>
                    <a:pt x="2561" y="171"/>
                  </a:lnTo>
                  <a:lnTo>
                    <a:pt x="2559" y="171"/>
                  </a:lnTo>
                  <a:lnTo>
                    <a:pt x="2556" y="171"/>
                  </a:lnTo>
                  <a:lnTo>
                    <a:pt x="2549" y="173"/>
                  </a:lnTo>
                  <a:lnTo>
                    <a:pt x="2547" y="169"/>
                  </a:lnTo>
                  <a:lnTo>
                    <a:pt x="2545" y="167"/>
                  </a:lnTo>
                  <a:lnTo>
                    <a:pt x="2545" y="166"/>
                  </a:lnTo>
                  <a:lnTo>
                    <a:pt x="2542" y="164"/>
                  </a:lnTo>
                  <a:lnTo>
                    <a:pt x="2542" y="169"/>
                  </a:lnTo>
                  <a:lnTo>
                    <a:pt x="2551" y="180"/>
                  </a:lnTo>
                  <a:lnTo>
                    <a:pt x="2558" y="195"/>
                  </a:lnTo>
                  <a:lnTo>
                    <a:pt x="2561" y="211"/>
                  </a:lnTo>
                  <a:lnTo>
                    <a:pt x="2556" y="215"/>
                  </a:lnTo>
                  <a:lnTo>
                    <a:pt x="2552" y="216"/>
                  </a:lnTo>
                  <a:lnTo>
                    <a:pt x="2551" y="220"/>
                  </a:lnTo>
                  <a:lnTo>
                    <a:pt x="2549" y="223"/>
                  </a:lnTo>
                  <a:lnTo>
                    <a:pt x="2549" y="225"/>
                  </a:lnTo>
                  <a:lnTo>
                    <a:pt x="2547" y="229"/>
                  </a:lnTo>
                  <a:lnTo>
                    <a:pt x="2545" y="230"/>
                  </a:lnTo>
                  <a:lnTo>
                    <a:pt x="2540" y="232"/>
                  </a:lnTo>
                  <a:lnTo>
                    <a:pt x="2535" y="234"/>
                  </a:lnTo>
                  <a:lnTo>
                    <a:pt x="2533" y="232"/>
                  </a:lnTo>
                  <a:lnTo>
                    <a:pt x="2531" y="232"/>
                  </a:lnTo>
                  <a:lnTo>
                    <a:pt x="2531" y="232"/>
                  </a:lnTo>
                  <a:lnTo>
                    <a:pt x="2530" y="230"/>
                  </a:lnTo>
                  <a:lnTo>
                    <a:pt x="2526" y="230"/>
                  </a:lnTo>
                  <a:lnTo>
                    <a:pt x="2510" y="183"/>
                  </a:lnTo>
                  <a:lnTo>
                    <a:pt x="2507" y="181"/>
                  </a:lnTo>
                  <a:lnTo>
                    <a:pt x="2503" y="178"/>
                  </a:lnTo>
                  <a:lnTo>
                    <a:pt x="2498" y="174"/>
                  </a:lnTo>
                  <a:lnTo>
                    <a:pt x="2495" y="173"/>
                  </a:lnTo>
                  <a:lnTo>
                    <a:pt x="2491" y="169"/>
                  </a:lnTo>
                  <a:lnTo>
                    <a:pt x="2489" y="159"/>
                  </a:lnTo>
                  <a:lnTo>
                    <a:pt x="2491" y="150"/>
                  </a:lnTo>
                  <a:lnTo>
                    <a:pt x="2493" y="143"/>
                  </a:lnTo>
                  <a:lnTo>
                    <a:pt x="2493" y="136"/>
                  </a:lnTo>
                  <a:lnTo>
                    <a:pt x="2488" y="131"/>
                  </a:lnTo>
                  <a:lnTo>
                    <a:pt x="2475" y="122"/>
                  </a:lnTo>
                  <a:lnTo>
                    <a:pt x="2465" y="117"/>
                  </a:lnTo>
                  <a:lnTo>
                    <a:pt x="2456" y="115"/>
                  </a:lnTo>
                  <a:lnTo>
                    <a:pt x="2448" y="110"/>
                  </a:lnTo>
                  <a:lnTo>
                    <a:pt x="2441" y="99"/>
                  </a:lnTo>
                  <a:lnTo>
                    <a:pt x="2434" y="80"/>
                  </a:lnTo>
                  <a:lnTo>
                    <a:pt x="2420" y="84"/>
                  </a:lnTo>
                  <a:lnTo>
                    <a:pt x="2418" y="78"/>
                  </a:lnTo>
                  <a:lnTo>
                    <a:pt x="2418" y="75"/>
                  </a:lnTo>
                  <a:lnTo>
                    <a:pt x="2416" y="71"/>
                  </a:lnTo>
                  <a:lnTo>
                    <a:pt x="2414" y="68"/>
                  </a:lnTo>
                  <a:close/>
                  <a:moveTo>
                    <a:pt x="1217" y="64"/>
                  </a:moveTo>
                  <a:lnTo>
                    <a:pt x="1215" y="68"/>
                  </a:lnTo>
                  <a:lnTo>
                    <a:pt x="1212" y="71"/>
                  </a:lnTo>
                  <a:lnTo>
                    <a:pt x="1210" y="73"/>
                  </a:lnTo>
                  <a:lnTo>
                    <a:pt x="1208" y="75"/>
                  </a:lnTo>
                  <a:lnTo>
                    <a:pt x="1208" y="77"/>
                  </a:lnTo>
                  <a:lnTo>
                    <a:pt x="1210" y="78"/>
                  </a:lnTo>
                  <a:lnTo>
                    <a:pt x="1214" y="80"/>
                  </a:lnTo>
                  <a:lnTo>
                    <a:pt x="1215" y="75"/>
                  </a:lnTo>
                  <a:lnTo>
                    <a:pt x="1215" y="73"/>
                  </a:lnTo>
                  <a:lnTo>
                    <a:pt x="1217" y="70"/>
                  </a:lnTo>
                  <a:lnTo>
                    <a:pt x="1219" y="68"/>
                  </a:lnTo>
                  <a:lnTo>
                    <a:pt x="1220" y="64"/>
                  </a:lnTo>
                  <a:lnTo>
                    <a:pt x="1217" y="64"/>
                  </a:lnTo>
                  <a:close/>
                  <a:moveTo>
                    <a:pt x="2654" y="49"/>
                  </a:moveTo>
                  <a:lnTo>
                    <a:pt x="2650" y="57"/>
                  </a:lnTo>
                  <a:lnTo>
                    <a:pt x="2643" y="70"/>
                  </a:lnTo>
                  <a:lnTo>
                    <a:pt x="2634" y="84"/>
                  </a:lnTo>
                  <a:lnTo>
                    <a:pt x="2626" y="98"/>
                  </a:lnTo>
                  <a:lnTo>
                    <a:pt x="2619" y="110"/>
                  </a:lnTo>
                  <a:lnTo>
                    <a:pt x="2615" y="120"/>
                  </a:lnTo>
                  <a:lnTo>
                    <a:pt x="2615" y="126"/>
                  </a:lnTo>
                  <a:lnTo>
                    <a:pt x="2617" y="133"/>
                  </a:lnTo>
                  <a:lnTo>
                    <a:pt x="2617" y="136"/>
                  </a:lnTo>
                  <a:lnTo>
                    <a:pt x="2619" y="140"/>
                  </a:lnTo>
                  <a:lnTo>
                    <a:pt x="2622" y="141"/>
                  </a:lnTo>
                  <a:lnTo>
                    <a:pt x="2626" y="143"/>
                  </a:lnTo>
                  <a:lnTo>
                    <a:pt x="2631" y="145"/>
                  </a:lnTo>
                  <a:lnTo>
                    <a:pt x="2645" y="150"/>
                  </a:lnTo>
                  <a:lnTo>
                    <a:pt x="2659" y="148"/>
                  </a:lnTo>
                  <a:lnTo>
                    <a:pt x="2671" y="143"/>
                  </a:lnTo>
                  <a:lnTo>
                    <a:pt x="2685" y="136"/>
                  </a:lnTo>
                  <a:lnTo>
                    <a:pt x="2699" y="134"/>
                  </a:lnTo>
                  <a:lnTo>
                    <a:pt x="2713" y="134"/>
                  </a:lnTo>
                  <a:lnTo>
                    <a:pt x="2722" y="140"/>
                  </a:lnTo>
                  <a:lnTo>
                    <a:pt x="2729" y="145"/>
                  </a:lnTo>
                  <a:lnTo>
                    <a:pt x="2737" y="148"/>
                  </a:lnTo>
                  <a:lnTo>
                    <a:pt x="2758" y="152"/>
                  </a:lnTo>
                  <a:lnTo>
                    <a:pt x="2779" y="150"/>
                  </a:lnTo>
                  <a:lnTo>
                    <a:pt x="2798" y="145"/>
                  </a:lnTo>
                  <a:lnTo>
                    <a:pt x="2804" y="134"/>
                  </a:lnTo>
                  <a:lnTo>
                    <a:pt x="2798" y="134"/>
                  </a:lnTo>
                  <a:lnTo>
                    <a:pt x="2790" y="120"/>
                  </a:lnTo>
                  <a:lnTo>
                    <a:pt x="2776" y="108"/>
                  </a:lnTo>
                  <a:lnTo>
                    <a:pt x="2756" y="96"/>
                  </a:lnTo>
                  <a:lnTo>
                    <a:pt x="2737" y="85"/>
                  </a:lnTo>
                  <a:lnTo>
                    <a:pt x="2722" y="80"/>
                  </a:lnTo>
                  <a:lnTo>
                    <a:pt x="2713" y="87"/>
                  </a:lnTo>
                  <a:lnTo>
                    <a:pt x="2701" y="92"/>
                  </a:lnTo>
                  <a:lnTo>
                    <a:pt x="2692" y="91"/>
                  </a:lnTo>
                  <a:lnTo>
                    <a:pt x="2687" y="84"/>
                  </a:lnTo>
                  <a:lnTo>
                    <a:pt x="2680" y="77"/>
                  </a:lnTo>
                  <a:lnTo>
                    <a:pt x="2676" y="68"/>
                  </a:lnTo>
                  <a:lnTo>
                    <a:pt x="2688" y="64"/>
                  </a:lnTo>
                  <a:lnTo>
                    <a:pt x="2687" y="63"/>
                  </a:lnTo>
                  <a:lnTo>
                    <a:pt x="2685" y="63"/>
                  </a:lnTo>
                  <a:lnTo>
                    <a:pt x="2685" y="63"/>
                  </a:lnTo>
                  <a:lnTo>
                    <a:pt x="2683" y="63"/>
                  </a:lnTo>
                  <a:lnTo>
                    <a:pt x="2680" y="61"/>
                  </a:lnTo>
                  <a:lnTo>
                    <a:pt x="2674" y="56"/>
                  </a:lnTo>
                  <a:lnTo>
                    <a:pt x="2669" y="54"/>
                  </a:lnTo>
                  <a:lnTo>
                    <a:pt x="2662" y="51"/>
                  </a:lnTo>
                  <a:lnTo>
                    <a:pt x="2654" y="49"/>
                  </a:lnTo>
                  <a:close/>
                  <a:moveTo>
                    <a:pt x="2933" y="45"/>
                  </a:moveTo>
                  <a:lnTo>
                    <a:pt x="2922" y="54"/>
                  </a:lnTo>
                  <a:lnTo>
                    <a:pt x="2910" y="59"/>
                  </a:lnTo>
                  <a:lnTo>
                    <a:pt x="2898" y="64"/>
                  </a:lnTo>
                  <a:lnTo>
                    <a:pt x="2887" y="73"/>
                  </a:lnTo>
                  <a:lnTo>
                    <a:pt x="2880" y="84"/>
                  </a:lnTo>
                  <a:lnTo>
                    <a:pt x="2877" y="99"/>
                  </a:lnTo>
                  <a:lnTo>
                    <a:pt x="2882" y="115"/>
                  </a:lnTo>
                  <a:lnTo>
                    <a:pt x="2893" y="131"/>
                  </a:lnTo>
                  <a:lnTo>
                    <a:pt x="2903" y="147"/>
                  </a:lnTo>
                  <a:lnTo>
                    <a:pt x="2915" y="160"/>
                  </a:lnTo>
                  <a:lnTo>
                    <a:pt x="2922" y="173"/>
                  </a:lnTo>
                  <a:lnTo>
                    <a:pt x="2910" y="173"/>
                  </a:lnTo>
                  <a:lnTo>
                    <a:pt x="2910" y="195"/>
                  </a:lnTo>
                  <a:lnTo>
                    <a:pt x="2914" y="211"/>
                  </a:lnTo>
                  <a:lnTo>
                    <a:pt x="2924" y="220"/>
                  </a:lnTo>
                  <a:lnTo>
                    <a:pt x="2942" y="223"/>
                  </a:lnTo>
                  <a:lnTo>
                    <a:pt x="2968" y="222"/>
                  </a:lnTo>
                  <a:lnTo>
                    <a:pt x="2966" y="202"/>
                  </a:lnTo>
                  <a:lnTo>
                    <a:pt x="2962" y="190"/>
                  </a:lnTo>
                  <a:lnTo>
                    <a:pt x="2957" y="180"/>
                  </a:lnTo>
                  <a:lnTo>
                    <a:pt x="2955" y="169"/>
                  </a:lnTo>
                  <a:lnTo>
                    <a:pt x="2957" y="153"/>
                  </a:lnTo>
                  <a:lnTo>
                    <a:pt x="2961" y="155"/>
                  </a:lnTo>
                  <a:lnTo>
                    <a:pt x="2964" y="155"/>
                  </a:lnTo>
                  <a:lnTo>
                    <a:pt x="2968" y="155"/>
                  </a:lnTo>
                  <a:lnTo>
                    <a:pt x="2971" y="155"/>
                  </a:lnTo>
                  <a:lnTo>
                    <a:pt x="2976" y="153"/>
                  </a:lnTo>
                  <a:lnTo>
                    <a:pt x="2973" y="150"/>
                  </a:lnTo>
                  <a:lnTo>
                    <a:pt x="2969" y="148"/>
                  </a:lnTo>
                  <a:lnTo>
                    <a:pt x="2968" y="147"/>
                  </a:lnTo>
                  <a:lnTo>
                    <a:pt x="2964" y="143"/>
                  </a:lnTo>
                  <a:lnTo>
                    <a:pt x="2961" y="141"/>
                  </a:lnTo>
                  <a:lnTo>
                    <a:pt x="2959" y="143"/>
                  </a:lnTo>
                  <a:lnTo>
                    <a:pt x="2959" y="147"/>
                  </a:lnTo>
                  <a:lnTo>
                    <a:pt x="2957" y="150"/>
                  </a:lnTo>
                  <a:lnTo>
                    <a:pt x="2957" y="152"/>
                  </a:lnTo>
                  <a:lnTo>
                    <a:pt x="2955" y="153"/>
                  </a:lnTo>
                  <a:lnTo>
                    <a:pt x="2954" y="152"/>
                  </a:lnTo>
                  <a:lnTo>
                    <a:pt x="2952" y="148"/>
                  </a:lnTo>
                  <a:lnTo>
                    <a:pt x="2947" y="140"/>
                  </a:lnTo>
                  <a:lnTo>
                    <a:pt x="2942" y="131"/>
                  </a:lnTo>
                  <a:lnTo>
                    <a:pt x="2943" y="127"/>
                  </a:lnTo>
                  <a:lnTo>
                    <a:pt x="2945" y="127"/>
                  </a:lnTo>
                  <a:lnTo>
                    <a:pt x="2947" y="126"/>
                  </a:lnTo>
                  <a:lnTo>
                    <a:pt x="2948" y="122"/>
                  </a:lnTo>
                  <a:lnTo>
                    <a:pt x="2933" y="113"/>
                  </a:lnTo>
                  <a:lnTo>
                    <a:pt x="2921" y="99"/>
                  </a:lnTo>
                  <a:lnTo>
                    <a:pt x="2914" y="84"/>
                  </a:lnTo>
                  <a:lnTo>
                    <a:pt x="2933" y="82"/>
                  </a:lnTo>
                  <a:lnTo>
                    <a:pt x="2947" y="77"/>
                  </a:lnTo>
                  <a:lnTo>
                    <a:pt x="2954" y="64"/>
                  </a:lnTo>
                  <a:lnTo>
                    <a:pt x="2957" y="49"/>
                  </a:lnTo>
                  <a:lnTo>
                    <a:pt x="2952" y="47"/>
                  </a:lnTo>
                  <a:lnTo>
                    <a:pt x="2947" y="47"/>
                  </a:lnTo>
                  <a:lnTo>
                    <a:pt x="2942" y="45"/>
                  </a:lnTo>
                  <a:lnTo>
                    <a:pt x="2933" y="45"/>
                  </a:lnTo>
                  <a:close/>
                  <a:moveTo>
                    <a:pt x="2746" y="42"/>
                  </a:moveTo>
                  <a:lnTo>
                    <a:pt x="2732" y="49"/>
                  </a:lnTo>
                  <a:lnTo>
                    <a:pt x="2715" y="54"/>
                  </a:lnTo>
                  <a:lnTo>
                    <a:pt x="2715" y="68"/>
                  </a:lnTo>
                  <a:lnTo>
                    <a:pt x="2722" y="70"/>
                  </a:lnTo>
                  <a:lnTo>
                    <a:pt x="2730" y="71"/>
                  </a:lnTo>
                  <a:lnTo>
                    <a:pt x="2741" y="71"/>
                  </a:lnTo>
                  <a:lnTo>
                    <a:pt x="2741" y="64"/>
                  </a:lnTo>
                  <a:lnTo>
                    <a:pt x="2744" y="59"/>
                  </a:lnTo>
                  <a:lnTo>
                    <a:pt x="2746" y="54"/>
                  </a:lnTo>
                  <a:lnTo>
                    <a:pt x="2746" y="49"/>
                  </a:lnTo>
                  <a:lnTo>
                    <a:pt x="2746" y="45"/>
                  </a:lnTo>
                  <a:lnTo>
                    <a:pt x="2746" y="42"/>
                  </a:lnTo>
                  <a:close/>
                  <a:moveTo>
                    <a:pt x="1390" y="33"/>
                  </a:moveTo>
                  <a:lnTo>
                    <a:pt x="1393" y="42"/>
                  </a:lnTo>
                  <a:lnTo>
                    <a:pt x="1395" y="54"/>
                  </a:lnTo>
                  <a:lnTo>
                    <a:pt x="1397" y="64"/>
                  </a:lnTo>
                  <a:lnTo>
                    <a:pt x="1395" y="66"/>
                  </a:lnTo>
                  <a:lnTo>
                    <a:pt x="1393" y="66"/>
                  </a:lnTo>
                  <a:lnTo>
                    <a:pt x="1392" y="66"/>
                  </a:lnTo>
                  <a:lnTo>
                    <a:pt x="1392" y="68"/>
                  </a:lnTo>
                  <a:lnTo>
                    <a:pt x="1390" y="68"/>
                  </a:lnTo>
                  <a:lnTo>
                    <a:pt x="1383" y="68"/>
                  </a:lnTo>
                  <a:lnTo>
                    <a:pt x="1381" y="66"/>
                  </a:lnTo>
                  <a:lnTo>
                    <a:pt x="1381" y="64"/>
                  </a:lnTo>
                  <a:lnTo>
                    <a:pt x="1381" y="63"/>
                  </a:lnTo>
                  <a:lnTo>
                    <a:pt x="1379" y="63"/>
                  </a:lnTo>
                  <a:lnTo>
                    <a:pt x="1378" y="61"/>
                  </a:lnTo>
                  <a:lnTo>
                    <a:pt x="1390" y="33"/>
                  </a:lnTo>
                  <a:close/>
                  <a:moveTo>
                    <a:pt x="1002" y="0"/>
                  </a:moveTo>
                  <a:lnTo>
                    <a:pt x="994" y="12"/>
                  </a:lnTo>
                  <a:lnTo>
                    <a:pt x="985" y="23"/>
                  </a:lnTo>
                  <a:lnTo>
                    <a:pt x="980" y="38"/>
                  </a:lnTo>
                  <a:lnTo>
                    <a:pt x="990" y="37"/>
                  </a:lnTo>
                  <a:lnTo>
                    <a:pt x="997" y="40"/>
                  </a:lnTo>
                  <a:lnTo>
                    <a:pt x="1002" y="45"/>
                  </a:lnTo>
                  <a:lnTo>
                    <a:pt x="1009" y="54"/>
                  </a:lnTo>
                  <a:lnTo>
                    <a:pt x="1011" y="47"/>
                  </a:lnTo>
                  <a:lnTo>
                    <a:pt x="1011" y="42"/>
                  </a:lnTo>
                  <a:lnTo>
                    <a:pt x="1013" y="38"/>
                  </a:lnTo>
                  <a:lnTo>
                    <a:pt x="1013" y="33"/>
                  </a:lnTo>
                  <a:lnTo>
                    <a:pt x="1022" y="33"/>
                  </a:lnTo>
                  <a:lnTo>
                    <a:pt x="1027" y="45"/>
                  </a:lnTo>
                  <a:lnTo>
                    <a:pt x="1035" y="49"/>
                  </a:lnTo>
                  <a:lnTo>
                    <a:pt x="1042" y="52"/>
                  </a:lnTo>
                  <a:lnTo>
                    <a:pt x="1049" y="56"/>
                  </a:lnTo>
                  <a:lnTo>
                    <a:pt x="1056" y="64"/>
                  </a:lnTo>
                  <a:lnTo>
                    <a:pt x="1049" y="75"/>
                  </a:lnTo>
                  <a:lnTo>
                    <a:pt x="1041" y="87"/>
                  </a:lnTo>
                  <a:lnTo>
                    <a:pt x="1034" y="103"/>
                  </a:lnTo>
                  <a:lnTo>
                    <a:pt x="1028" y="117"/>
                  </a:lnTo>
                  <a:lnTo>
                    <a:pt x="1028" y="126"/>
                  </a:lnTo>
                  <a:lnTo>
                    <a:pt x="1030" y="131"/>
                  </a:lnTo>
                  <a:lnTo>
                    <a:pt x="1030" y="134"/>
                  </a:lnTo>
                  <a:lnTo>
                    <a:pt x="1032" y="136"/>
                  </a:lnTo>
                  <a:lnTo>
                    <a:pt x="1034" y="138"/>
                  </a:lnTo>
                  <a:lnTo>
                    <a:pt x="1035" y="140"/>
                  </a:lnTo>
                  <a:lnTo>
                    <a:pt x="1041" y="141"/>
                  </a:lnTo>
                  <a:lnTo>
                    <a:pt x="1041" y="138"/>
                  </a:lnTo>
                  <a:lnTo>
                    <a:pt x="1044" y="131"/>
                  </a:lnTo>
                  <a:lnTo>
                    <a:pt x="1049" y="120"/>
                  </a:lnTo>
                  <a:lnTo>
                    <a:pt x="1055" y="106"/>
                  </a:lnTo>
                  <a:lnTo>
                    <a:pt x="1060" y="94"/>
                  </a:lnTo>
                  <a:lnTo>
                    <a:pt x="1065" y="84"/>
                  </a:lnTo>
                  <a:lnTo>
                    <a:pt x="1067" y="77"/>
                  </a:lnTo>
                  <a:lnTo>
                    <a:pt x="1079" y="77"/>
                  </a:lnTo>
                  <a:lnTo>
                    <a:pt x="1081" y="96"/>
                  </a:lnTo>
                  <a:lnTo>
                    <a:pt x="1081" y="113"/>
                  </a:lnTo>
                  <a:lnTo>
                    <a:pt x="1081" y="134"/>
                  </a:lnTo>
                  <a:lnTo>
                    <a:pt x="1083" y="157"/>
                  </a:lnTo>
                  <a:lnTo>
                    <a:pt x="1105" y="160"/>
                  </a:lnTo>
                  <a:lnTo>
                    <a:pt x="1114" y="147"/>
                  </a:lnTo>
                  <a:lnTo>
                    <a:pt x="1130" y="138"/>
                  </a:lnTo>
                  <a:lnTo>
                    <a:pt x="1147" y="129"/>
                  </a:lnTo>
                  <a:lnTo>
                    <a:pt x="1165" y="122"/>
                  </a:lnTo>
                  <a:lnTo>
                    <a:pt x="1182" y="115"/>
                  </a:lnTo>
                  <a:lnTo>
                    <a:pt x="1198" y="106"/>
                  </a:lnTo>
                  <a:lnTo>
                    <a:pt x="1205" y="96"/>
                  </a:lnTo>
                  <a:lnTo>
                    <a:pt x="1201" y="96"/>
                  </a:lnTo>
                  <a:lnTo>
                    <a:pt x="1200" y="92"/>
                  </a:lnTo>
                  <a:lnTo>
                    <a:pt x="1200" y="91"/>
                  </a:lnTo>
                  <a:lnTo>
                    <a:pt x="1198" y="89"/>
                  </a:lnTo>
                  <a:lnTo>
                    <a:pt x="1198" y="89"/>
                  </a:lnTo>
                  <a:lnTo>
                    <a:pt x="1196" y="89"/>
                  </a:lnTo>
                  <a:lnTo>
                    <a:pt x="1194" y="89"/>
                  </a:lnTo>
                  <a:lnTo>
                    <a:pt x="1191" y="87"/>
                  </a:lnTo>
                  <a:lnTo>
                    <a:pt x="1184" y="92"/>
                  </a:lnTo>
                  <a:lnTo>
                    <a:pt x="1172" y="99"/>
                  </a:lnTo>
                  <a:lnTo>
                    <a:pt x="1158" y="110"/>
                  </a:lnTo>
                  <a:lnTo>
                    <a:pt x="1140" y="119"/>
                  </a:lnTo>
                  <a:lnTo>
                    <a:pt x="1124" y="129"/>
                  </a:lnTo>
                  <a:lnTo>
                    <a:pt x="1109" y="136"/>
                  </a:lnTo>
                  <a:lnTo>
                    <a:pt x="1098" y="140"/>
                  </a:lnTo>
                  <a:lnTo>
                    <a:pt x="1095" y="141"/>
                  </a:lnTo>
                  <a:lnTo>
                    <a:pt x="1093" y="140"/>
                  </a:lnTo>
                  <a:lnTo>
                    <a:pt x="1091" y="138"/>
                  </a:lnTo>
                  <a:lnTo>
                    <a:pt x="1091" y="136"/>
                  </a:lnTo>
                  <a:lnTo>
                    <a:pt x="1091" y="134"/>
                  </a:lnTo>
                  <a:lnTo>
                    <a:pt x="1090" y="131"/>
                  </a:lnTo>
                  <a:lnTo>
                    <a:pt x="1095" y="122"/>
                  </a:lnTo>
                  <a:lnTo>
                    <a:pt x="1095" y="115"/>
                  </a:lnTo>
                  <a:lnTo>
                    <a:pt x="1093" y="110"/>
                  </a:lnTo>
                  <a:lnTo>
                    <a:pt x="1091" y="101"/>
                  </a:lnTo>
                  <a:lnTo>
                    <a:pt x="1095" y="91"/>
                  </a:lnTo>
                  <a:lnTo>
                    <a:pt x="1097" y="89"/>
                  </a:lnTo>
                  <a:lnTo>
                    <a:pt x="1098" y="87"/>
                  </a:lnTo>
                  <a:lnTo>
                    <a:pt x="1100" y="85"/>
                  </a:lnTo>
                  <a:lnTo>
                    <a:pt x="1102" y="85"/>
                  </a:lnTo>
                  <a:lnTo>
                    <a:pt x="1104" y="85"/>
                  </a:lnTo>
                  <a:lnTo>
                    <a:pt x="1105" y="84"/>
                  </a:lnTo>
                  <a:lnTo>
                    <a:pt x="1107" y="82"/>
                  </a:lnTo>
                  <a:lnTo>
                    <a:pt x="1107" y="78"/>
                  </a:lnTo>
                  <a:lnTo>
                    <a:pt x="1109" y="73"/>
                  </a:lnTo>
                  <a:lnTo>
                    <a:pt x="1109" y="64"/>
                  </a:lnTo>
                  <a:lnTo>
                    <a:pt x="1100" y="59"/>
                  </a:lnTo>
                  <a:lnTo>
                    <a:pt x="1091" y="57"/>
                  </a:lnTo>
                  <a:lnTo>
                    <a:pt x="1084" y="57"/>
                  </a:lnTo>
                  <a:lnTo>
                    <a:pt x="1076" y="54"/>
                  </a:lnTo>
                  <a:lnTo>
                    <a:pt x="1063" y="45"/>
                  </a:lnTo>
                  <a:lnTo>
                    <a:pt x="1055" y="37"/>
                  </a:lnTo>
                  <a:lnTo>
                    <a:pt x="1049" y="26"/>
                  </a:lnTo>
                  <a:lnTo>
                    <a:pt x="1042" y="16"/>
                  </a:lnTo>
                  <a:lnTo>
                    <a:pt x="1034" y="9"/>
                  </a:lnTo>
                  <a:lnTo>
                    <a:pt x="1020" y="2"/>
                  </a:lnTo>
                  <a:lnTo>
                    <a:pt x="1002" y="0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2" name="Freeform 9">
              <a:extLst>
                <a:ext uri="{FF2B5EF4-FFF2-40B4-BE49-F238E27FC236}">
                  <a16:creationId xmlns:a16="http://schemas.microsoft.com/office/drawing/2014/main" id="{26EFD36D-B257-4B96-83ED-86A760A8947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5000" y="2108200"/>
              <a:ext cx="7697788" cy="3846513"/>
            </a:xfrm>
            <a:custGeom>
              <a:avLst/>
              <a:gdLst>
                <a:gd name="T0" fmla="*/ 1599 w 4849"/>
                <a:gd name="T1" fmla="*/ 786 h 2423"/>
                <a:gd name="T2" fmla="*/ 1536 w 4849"/>
                <a:gd name="T3" fmla="*/ 779 h 2423"/>
                <a:gd name="T4" fmla="*/ 529 w 4849"/>
                <a:gd name="T5" fmla="*/ 651 h 2423"/>
                <a:gd name="T6" fmla="*/ 4301 w 4849"/>
                <a:gd name="T7" fmla="*/ 791 h 2423"/>
                <a:gd name="T8" fmla="*/ 2510 w 4849"/>
                <a:gd name="T9" fmla="*/ 575 h 2423"/>
                <a:gd name="T10" fmla="*/ 2579 w 4849"/>
                <a:gd name="T11" fmla="*/ 552 h 2423"/>
                <a:gd name="T12" fmla="*/ 2649 w 4849"/>
                <a:gd name="T13" fmla="*/ 522 h 2423"/>
                <a:gd name="T14" fmla="*/ 2347 w 4849"/>
                <a:gd name="T15" fmla="*/ 611 h 2423"/>
                <a:gd name="T16" fmla="*/ 2304 w 4849"/>
                <a:gd name="T17" fmla="*/ 615 h 2423"/>
                <a:gd name="T18" fmla="*/ 2269 w 4849"/>
                <a:gd name="T19" fmla="*/ 580 h 2423"/>
                <a:gd name="T20" fmla="*/ 1234 w 4849"/>
                <a:gd name="T21" fmla="*/ 424 h 2423"/>
                <a:gd name="T22" fmla="*/ 1297 w 4849"/>
                <a:gd name="T23" fmla="*/ 367 h 2423"/>
                <a:gd name="T24" fmla="*/ 1178 w 4849"/>
                <a:gd name="T25" fmla="*/ 307 h 2423"/>
                <a:gd name="T26" fmla="*/ 1171 w 4849"/>
                <a:gd name="T27" fmla="*/ 369 h 2423"/>
                <a:gd name="T28" fmla="*/ 2044 w 4849"/>
                <a:gd name="T29" fmla="*/ 365 h 2423"/>
                <a:gd name="T30" fmla="*/ 2082 w 4849"/>
                <a:gd name="T31" fmla="*/ 288 h 2423"/>
                <a:gd name="T32" fmla="*/ 1297 w 4849"/>
                <a:gd name="T33" fmla="*/ 215 h 2423"/>
                <a:gd name="T34" fmla="*/ 2979 w 4849"/>
                <a:gd name="T35" fmla="*/ 177 h 2423"/>
                <a:gd name="T36" fmla="*/ 4833 w 4849"/>
                <a:gd name="T37" fmla="*/ 109 h 2423"/>
                <a:gd name="T38" fmla="*/ 1082 w 4849"/>
                <a:gd name="T39" fmla="*/ 131 h 2423"/>
                <a:gd name="T40" fmla="*/ 1167 w 4849"/>
                <a:gd name="T41" fmla="*/ 154 h 2423"/>
                <a:gd name="T42" fmla="*/ 1197 w 4849"/>
                <a:gd name="T43" fmla="*/ 273 h 2423"/>
                <a:gd name="T44" fmla="*/ 1078 w 4849"/>
                <a:gd name="T45" fmla="*/ 379 h 2423"/>
                <a:gd name="T46" fmla="*/ 1164 w 4849"/>
                <a:gd name="T47" fmla="*/ 582 h 2423"/>
                <a:gd name="T48" fmla="*/ 1281 w 4849"/>
                <a:gd name="T49" fmla="*/ 575 h 2423"/>
                <a:gd name="T50" fmla="*/ 1386 w 4849"/>
                <a:gd name="T51" fmla="*/ 484 h 2423"/>
                <a:gd name="T52" fmla="*/ 1501 w 4849"/>
                <a:gd name="T53" fmla="*/ 564 h 2423"/>
                <a:gd name="T54" fmla="*/ 1396 w 4849"/>
                <a:gd name="T55" fmla="*/ 721 h 2423"/>
                <a:gd name="T56" fmla="*/ 1459 w 4849"/>
                <a:gd name="T57" fmla="*/ 798 h 2423"/>
                <a:gd name="T58" fmla="*/ 1298 w 4849"/>
                <a:gd name="T59" fmla="*/ 955 h 2423"/>
                <a:gd name="T60" fmla="*/ 1124 w 4849"/>
                <a:gd name="T61" fmla="*/ 1077 h 2423"/>
                <a:gd name="T62" fmla="*/ 1085 w 4849"/>
                <a:gd name="T63" fmla="*/ 1234 h 2423"/>
                <a:gd name="T64" fmla="*/ 1194 w 4849"/>
                <a:gd name="T65" fmla="*/ 1320 h 2423"/>
                <a:gd name="T66" fmla="*/ 1361 w 4849"/>
                <a:gd name="T67" fmla="*/ 1344 h 2423"/>
                <a:gd name="T68" fmla="*/ 1616 w 4849"/>
                <a:gd name="T69" fmla="*/ 1421 h 2423"/>
                <a:gd name="T70" fmla="*/ 1866 w 4849"/>
                <a:gd name="T71" fmla="*/ 1604 h 2423"/>
                <a:gd name="T72" fmla="*/ 1647 w 4849"/>
                <a:gd name="T73" fmla="*/ 1966 h 2423"/>
                <a:gd name="T74" fmla="*/ 1496 w 4849"/>
                <a:gd name="T75" fmla="*/ 2105 h 2423"/>
                <a:gd name="T76" fmla="*/ 1431 w 4849"/>
                <a:gd name="T77" fmla="*/ 2215 h 2423"/>
                <a:gd name="T78" fmla="*/ 1396 w 4849"/>
                <a:gd name="T79" fmla="*/ 2371 h 2423"/>
                <a:gd name="T80" fmla="*/ 1302 w 4849"/>
                <a:gd name="T81" fmla="*/ 2315 h 2423"/>
                <a:gd name="T82" fmla="*/ 1270 w 4849"/>
                <a:gd name="T83" fmla="*/ 1667 h 2423"/>
                <a:gd name="T84" fmla="*/ 1269 w 4849"/>
                <a:gd name="T85" fmla="*/ 1400 h 2423"/>
                <a:gd name="T86" fmla="*/ 1056 w 4849"/>
                <a:gd name="T87" fmla="*/ 1288 h 2423"/>
                <a:gd name="T88" fmla="*/ 813 w 4849"/>
                <a:gd name="T89" fmla="*/ 1102 h 2423"/>
                <a:gd name="T90" fmla="*/ 818 w 4849"/>
                <a:gd name="T91" fmla="*/ 1171 h 2423"/>
                <a:gd name="T92" fmla="*/ 642 w 4849"/>
                <a:gd name="T93" fmla="*/ 939 h 2423"/>
                <a:gd name="T94" fmla="*/ 639 w 4849"/>
                <a:gd name="T95" fmla="*/ 739 h 2423"/>
                <a:gd name="T96" fmla="*/ 490 w 4849"/>
                <a:gd name="T97" fmla="*/ 522 h 2423"/>
                <a:gd name="T98" fmla="*/ 141 w 4849"/>
                <a:gd name="T99" fmla="*/ 576 h 2423"/>
                <a:gd name="T100" fmla="*/ 115 w 4849"/>
                <a:gd name="T101" fmla="*/ 482 h 2423"/>
                <a:gd name="T102" fmla="*/ 85 w 4849"/>
                <a:gd name="T103" fmla="*/ 334 h 2423"/>
                <a:gd name="T104" fmla="*/ 110 w 4849"/>
                <a:gd name="T105" fmla="*/ 255 h 2423"/>
                <a:gd name="T106" fmla="*/ 234 w 4849"/>
                <a:gd name="T107" fmla="*/ 107 h 2423"/>
                <a:gd name="T108" fmla="*/ 499 w 4849"/>
                <a:gd name="T109" fmla="*/ 136 h 2423"/>
                <a:gd name="T110" fmla="*/ 632 w 4849"/>
                <a:gd name="T111" fmla="*/ 149 h 2423"/>
                <a:gd name="T112" fmla="*/ 771 w 4849"/>
                <a:gd name="T113" fmla="*/ 218 h 2423"/>
                <a:gd name="T114" fmla="*/ 979 w 4849"/>
                <a:gd name="T115" fmla="*/ 222 h 2423"/>
                <a:gd name="T116" fmla="*/ 918 w 4849"/>
                <a:gd name="T117" fmla="*/ 131 h 2423"/>
                <a:gd name="T118" fmla="*/ 733 w 4849"/>
                <a:gd name="T119" fmla="*/ 157 h 2423"/>
                <a:gd name="T120" fmla="*/ 776 w 4849"/>
                <a:gd name="T121" fmla="*/ 42 h 2423"/>
                <a:gd name="T122" fmla="*/ 902 w 4849"/>
                <a:gd name="T123" fmla="*/ 28 h 2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849" h="2423">
                  <a:moveTo>
                    <a:pt x="1469" y="711"/>
                  </a:moveTo>
                  <a:lnTo>
                    <a:pt x="1482" y="712"/>
                  </a:lnTo>
                  <a:lnTo>
                    <a:pt x="1490" y="714"/>
                  </a:lnTo>
                  <a:lnTo>
                    <a:pt x="1501" y="718"/>
                  </a:lnTo>
                  <a:lnTo>
                    <a:pt x="1501" y="726"/>
                  </a:lnTo>
                  <a:lnTo>
                    <a:pt x="1497" y="726"/>
                  </a:lnTo>
                  <a:lnTo>
                    <a:pt x="1494" y="728"/>
                  </a:lnTo>
                  <a:lnTo>
                    <a:pt x="1490" y="728"/>
                  </a:lnTo>
                  <a:lnTo>
                    <a:pt x="1487" y="728"/>
                  </a:lnTo>
                  <a:lnTo>
                    <a:pt x="1482" y="730"/>
                  </a:lnTo>
                  <a:lnTo>
                    <a:pt x="1478" y="725"/>
                  </a:lnTo>
                  <a:lnTo>
                    <a:pt x="1476" y="723"/>
                  </a:lnTo>
                  <a:lnTo>
                    <a:pt x="1475" y="719"/>
                  </a:lnTo>
                  <a:lnTo>
                    <a:pt x="1473" y="716"/>
                  </a:lnTo>
                  <a:lnTo>
                    <a:pt x="1469" y="711"/>
                  </a:lnTo>
                  <a:close/>
                  <a:moveTo>
                    <a:pt x="1551" y="691"/>
                  </a:moveTo>
                  <a:lnTo>
                    <a:pt x="1562" y="691"/>
                  </a:lnTo>
                  <a:lnTo>
                    <a:pt x="1562" y="705"/>
                  </a:lnTo>
                  <a:lnTo>
                    <a:pt x="1562" y="718"/>
                  </a:lnTo>
                  <a:lnTo>
                    <a:pt x="1564" y="728"/>
                  </a:lnTo>
                  <a:lnTo>
                    <a:pt x="1565" y="740"/>
                  </a:lnTo>
                  <a:lnTo>
                    <a:pt x="1585" y="740"/>
                  </a:lnTo>
                  <a:lnTo>
                    <a:pt x="1585" y="760"/>
                  </a:lnTo>
                  <a:lnTo>
                    <a:pt x="1593" y="760"/>
                  </a:lnTo>
                  <a:lnTo>
                    <a:pt x="1595" y="761"/>
                  </a:lnTo>
                  <a:lnTo>
                    <a:pt x="1597" y="761"/>
                  </a:lnTo>
                  <a:lnTo>
                    <a:pt x="1599" y="761"/>
                  </a:lnTo>
                  <a:lnTo>
                    <a:pt x="1600" y="761"/>
                  </a:lnTo>
                  <a:lnTo>
                    <a:pt x="1602" y="761"/>
                  </a:lnTo>
                  <a:lnTo>
                    <a:pt x="1604" y="763"/>
                  </a:lnTo>
                  <a:lnTo>
                    <a:pt x="1602" y="774"/>
                  </a:lnTo>
                  <a:lnTo>
                    <a:pt x="1599" y="786"/>
                  </a:lnTo>
                  <a:lnTo>
                    <a:pt x="1597" y="798"/>
                  </a:lnTo>
                  <a:lnTo>
                    <a:pt x="1593" y="798"/>
                  </a:lnTo>
                  <a:lnTo>
                    <a:pt x="1592" y="794"/>
                  </a:lnTo>
                  <a:lnTo>
                    <a:pt x="1592" y="793"/>
                  </a:lnTo>
                  <a:lnTo>
                    <a:pt x="1592" y="791"/>
                  </a:lnTo>
                  <a:lnTo>
                    <a:pt x="1590" y="789"/>
                  </a:lnTo>
                  <a:lnTo>
                    <a:pt x="1590" y="787"/>
                  </a:lnTo>
                  <a:lnTo>
                    <a:pt x="1588" y="791"/>
                  </a:lnTo>
                  <a:lnTo>
                    <a:pt x="1586" y="791"/>
                  </a:lnTo>
                  <a:lnTo>
                    <a:pt x="1586" y="793"/>
                  </a:lnTo>
                  <a:lnTo>
                    <a:pt x="1586" y="793"/>
                  </a:lnTo>
                  <a:lnTo>
                    <a:pt x="1586" y="793"/>
                  </a:lnTo>
                  <a:lnTo>
                    <a:pt x="1585" y="793"/>
                  </a:lnTo>
                  <a:lnTo>
                    <a:pt x="1581" y="794"/>
                  </a:lnTo>
                  <a:lnTo>
                    <a:pt x="1581" y="787"/>
                  </a:lnTo>
                  <a:lnTo>
                    <a:pt x="1583" y="786"/>
                  </a:lnTo>
                  <a:lnTo>
                    <a:pt x="1583" y="784"/>
                  </a:lnTo>
                  <a:lnTo>
                    <a:pt x="1585" y="782"/>
                  </a:lnTo>
                  <a:lnTo>
                    <a:pt x="1585" y="779"/>
                  </a:lnTo>
                  <a:lnTo>
                    <a:pt x="1585" y="775"/>
                  </a:lnTo>
                  <a:lnTo>
                    <a:pt x="1581" y="775"/>
                  </a:lnTo>
                  <a:lnTo>
                    <a:pt x="1574" y="782"/>
                  </a:lnTo>
                  <a:lnTo>
                    <a:pt x="1567" y="789"/>
                  </a:lnTo>
                  <a:lnTo>
                    <a:pt x="1558" y="794"/>
                  </a:lnTo>
                  <a:lnTo>
                    <a:pt x="1558" y="789"/>
                  </a:lnTo>
                  <a:lnTo>
                    <a:pt x="1558" y="784"/>
                  </a:lnTo>
                  <a:lnTo>
                    <a:pt x="1558" y="782"/>
                  </a:lnTo>
                  <a:lnTo>
                    <a:pt x="1557" y="781"/>
                  </a:lnTo>
                  <a:lnTo>
                    <a:pt x="1553" y="779"/>
                  </a:lnTo>
                  <a:lnTo>
                    <a:pt x="1548" y="779"/>
                  </a:lnTo>
                  <a:lnTo>
                    <a:pt x="1539" y="779"/>
                  </a:lnTo>
                  <a:lnTo>
                    <a:pt x="1536" y="779"/>
                  </a:lnTo>
                  <a:lnTo>
                    <a:pt x="1532" y="779"/>
                  </a:lnTo>
                  <a:lnTo>
                    <a:pt x="1527" y="777"/>
                  </a:lnTo>
                  <a:lnTo>
                    <a:pt x="1522" y="777"/>
                  </a:lnTo>
                  <a:lnTo>
                    <a:pt x="1517" y="775"/>
                  </a:lnTo>
                  <a:lnTo>
                    <a:pt x="1513" y="772"/>
                  </a:lnTo>
                  <a:lnTo>
                    <a:pt x="1523" y="758"/>
                  </a:lnTo>
                  <a:lnTo>
                    <a:pt x="1534" y="737"/>
                  </a:lnTo>
                  <a:lnTo>
                    <a:pt x="1541" y="714"/>
                  </a:lnTo>
                  <a:lnTo>
                    <a:pt x="1551" y="691"/>
                  </a:lnTo>
                  <a:close/>
                  <a:moveTo>
                    <a:pt x="1220" y="630"/>
                  </a:moveTo>
                  <a:lnTo>
                    <a:pt x="1235" y="630"/>
                  </a:lnTo>
                  <a:lnTo>
                    <a:pt x="1235" y="637"/>
                  </a:lnTo>
                  <a:lnTo>
                    <a:pt x="1232" y="637"/>
                  </a:lnTo>
                  <a:lnTo>
                    <a:pt x="1230" y="639"/>
                  </a:lnTo>
                  <a:lnTo>
                    <a:pt x="1229" y="639"/>
                  </a:lnTo>
                  <a:lnTo>
                    <a:pt x="1227" y="639"/>
                  </a:lnTo>
                  <a:lnTo>
                    <a:pt x="1225" y="641"/>
                  </a:lnTo>
                  <a:lnTo>
                    <a:pt x="1220" y="641"/>
                  </a:lnTo>
                  <a:lnTo>
                    <a:pt x="1220" y="630"/>
                  </a:lnTo>
                  <a:close/>
                  <a:moveTo>
                    <a:pt x="515" y="622"/>
                  </a:moveTo>
                  <a:lnTo>
                    <a:pt x="522" y="622"/>
                  </a:lnTo>
                  <a:lnTo>
                    <a:pt x="525" y="623"/>
                  </a:lnTo>
                  <a:lnTo>
                    <a:pt x="529" y="625"/>
                  </a:lnTo>
                  <a:lnTo>
                    <a:pt x="534" y="625"/>
                  </a:lnTo>
                  <a:lnTo>
                    <a:pt x="541" y="625"/>
                  </a:lnTo>
                  <a:lnTo>
                    <a:pt x="543" y="639"/>
                  </a:lnTo>
                  <a:lnTo>
                    <a:pt x="546" y="650"/>
                  </a:lnTo>
                  <a:lnTo>
                    <a:pt x="548" y="664"/>
                  </a:lnTo>
                  <a:lnTo>
                    <a:pt x="541" y="664"/>
                  </a:lnTo>
                  <a:lnTo>
                    <a:pt x="537" y="658"/>
                  </a:lnTo>
                  <a:lnTo>
                    <a:pt x="534" y="655"/>
                  </a:lnTo>
                  <a:lnTo>
                    <a:pt x="529" y="651"/>
                  </a:lnTo>
                  <a:lnTo>
                    <a:pt x="525" y="648"/>
                  </a:lnTo>
                  <a:lnTo>
                    <a:pt x="522" y="643"/>
                  </a:lnTo>
                  <a:lnTo>
                    <a:pt x="518" y="637"/>
                  </a:lnTo>
                  <a:lnTo>
                    <a:pt x="516" y="634"/>
                  </a:lnTo>
                  <a:lnTo>
                    <a:pt x="515" y="630"/>
                  </a:lnTo>
                  <a:lnTo>
                    <a:pt x="515" y="627"/>
                  </a:lnTo>
                  <a:lnTo>
                    <a:pt x="515" y="622"/>
                  </a:lnTo>
                  <a:close/>
                  <a:moveTo>
                    <a:pt x="4304" y="609"/>
                  </a:moveTo>
                  <a:lnTo>
                    <a:pt x="4306" y="611"/>
                  </a:lnTo>
                  <a:lnTo>
                    <a:pt x="4306" y="611"/>
                  </a:lnTo>
                  <a:lnTo>
                    <a:pt x="4306" y="611"/>
                  </a:lnTo>
                  <a:lnTo>
                    <a:pt x="4306" y="613"/>
                  </a:lnTo>
                  <a:lnTo>
                    <a:pt x="4307" y="613"/>
                  </a:lnTo>
                  <a:lnTo>
                    <a:pt x="4307" y="615"/>
                  </a:lnTo>
                  <a:lnTo>
                    <a:pt x="4313" y="627"/>
                  </a:lnTo>
                  <a:lnTo>
                    <a:pt x="4313" y="643"/>
                  </a:lnTo>
                  <a:lnTo>
                    <a:pt x="4313" y="658"/>
                  </a:lnTo>
                  <a:lnTo>
                    <a:pt x="4316" y="676"/>
                  </a:lnTo>
                  <a:lnTo>
                    <a:pt x="4321" y="693"/>
                  </a:lnTo>
                  <a:lnTo>
                    <a:pt x="4330" y="712"/>
                  </a:lnTo>
                  <a:lnTo>
                    <a:pt x="4335" y="733"/>
                  </a:lnTo>
                  <a:lnTo>
                    <a:pt x="4311" y="730"/>
                  </a:lnTo>
                  <a:lnTo>
                    <a:pt x="4311" y="746"/>
                  </a:lnTo>
                  <a:lnTo>
                    <a:pt x="4314" y="758"/>
                  </a:lnTo>
                  <a:lnTo>
                    <a:pt x="4316" y="770"/>
                  </a:lnTo>
                  <a:lnTo>
                    <a:pt x="4320" y="787"/>
                  </a:lnTo>
                  <a:lnTo>
                    <a:pt x="4314" y="787"/>
                  </a:lnTo>
                  <a:lnTo>
                    <a:pt x="4311" y="787"/>
                  </a:lnTo>
                  <a:lnTo>
                    <a:pt x="4306" y="789"/>
                  </a:lnTo>
                  <a:lnTo>
                    <a:pt x="4304" y="789"/>
                  </a:lnTo>
                  <a:lnTo>
                    <a:pt x="4301" y="791"/>
                  </a:lnTo>
                  <a:lnTo>
                    <a:pt x="4301" y="791"/>
                  </a:lnTo>
                  <a:lnTo>
                    <a:pt x="4297" y="781"/>
                  </a:lnTo>
                  <a:lnTo>
                    <a:pt x="4295" y="761"/>
                  </a:lnTo>
                  <a:lnTo>
                    <a:pt x="4295" y="739"/>
                  </a:lnTo>
                  <a:lnTo>
                    <a:pt x="4295" y="714"/>
                  </a:lnTo>
                  <a:lnTo>
                    <a:pt x="4295" y="691"/>
                  </a:lnTo>
                  <a:lnTo>
                    <a:pt x="4292" y="676"/>
                  </a:lnTo>
                  <a:lnTo>
                    <a:pt x="4292" y="637"/>
                  </a:lnTo>
                  <a:lnTo>
                    <a:pt x="4295" y="632"/>
                  </a:lnTo>
                  <a:lnTo>
                    <a:pt x="4297" y="629"/>
                  </a:lnTo>
                  <a:lnTo>
                    <a:pt x="4299" y="625"/>
                  </a:lnTo>
                  <a:lnTo>
                    <a:pt x="4301" y="622"/>
                  </a:lnTo>
                  <a:lnTo>
                    <a:pt x="4302" y="616"/>
                  </a:lnTo>
                  <a:lnTo>
                    <a:pt x="4304" y="609"/>
                  </a:lnTo>
                  <a:close/>
                  <a:moveTo>
                    <a:pt x="2253" y="595"/>
                  </a:moveTo>
                  <a:lnTo>
                    <a:pt x="2257" y="616"/>
                  </a:lnTo>
                  <a:lnTo>
                    <a:pt x="2255" y="637"/>
                  </a:lnTo>
                  <a:lnTo>
                    <a:pt x="2250" y="660"/>
                  </a:lnTo>
                  <a:lnTo>
                    <a:pt x="2236" y="667"/>
                  </a:lnTo>
                  <a:lnTo>
                    <a:pt x="2223" y="671"/>
                  </a:lnTo>
                  <a:lnTo>
                    <a:pt x="2204" y="672"/>
                  </a:lnTo>
                  <a:lnTo>
                    <a:pt x="2204" y="664"/>
                  </a:lnTo>
                  <a:lnTo>
                    <a:pt x="2209" y="651"/>
                  </a:lnTo>
                  <a:lnTo>
                    <a:pt x="2209" y="636"/>
                  </a:lnTo>
                  <a:lnTo>
                    <a:pt x="2208" y="618"/>
                  </a:lnTo>
                  <a:lnTo>
                    <a:pt x="2218" y="609"/>
                  </a:lnTo>
                  <a:lnTo>
                    <a:pt x="2227" y="602"/>
                  </a:lnTo>
                  <a:lnTo>
                    <a:pt x="2237" y="597"/>
                  </a:lnTo>
                  <a:lnTo>
                    <a:pt x="2253" y="595"/>
                  </a:lnTo>
                  <a:close/>
                  <a:moveTo>
                    <a:pt x="2503" y="568"/>
                  </a:moveTo>
                  <a:lnTo>
                    <a:pt x="2506" y="571"/>
                  </a:lnTo>
                  <a:lnTo>
                    <a:pt x="2508" y="573"/>
                  </a:lnTo>
                  <a:lnTo>
                    <a:pt x="2510" y="575"/>
                  </a:lnTo>
                  <a:lnTo>
                    <a:pt x="2510" y="578"/>
                  </a:lnTo>
                  <a:lnTo>
                    <a:pt x="2510" y="582"/>
                  </a:lnTo>
                  <a:lnTo>
                    <a:pt x="2511" y="587"/>
                  </a:lnTo>
                  <a:lnTo>
                    <a:pt x="2510" y="590"/>
                  </a:lnTo>
                  <a:lnTo>
                    <a:pt x="2508" y="592"/>
                  </a:lnTo>
                  <a:lnTo>
                    <a:pt x="2508" y="594"/>
                  </a:lnTo>
                  <a:lnTo>
                    <a:pt x="2508" y="595"/>
                  </a:lnTo>
                  <a:lnTo>
                    <a:pt x="2508" y="597"/>
                  </a:lnTo>
                  <a:lnTo>
                    <a:pt x="2506" y="599"/>
                  </a:lnTo>
                  <a:lnTo>
                    <a:pt x="2504" y="601"/>
                  </a:lnTo>
                  <a:lnTo>
                    <a:pt x="2503" y="601"/>
                  </a:lnTo>
                  <a:lnTo>
                    <a:pt x="2501" y="601"/>
                  </a:lnTo>
                  <a:lnTo>
                    <a:pt x="2499" y="602"/>
                  </a:lnTo>
                  <a:lnTo>
                    <a:pt x="2496" y="602"/>
                  </a:lnTo>
                  <a:lnTo>
                    <a:pt x="2490" y="590"/>
                  </a:lnTo>
                  <a:lnTo>
                    <a:pt x="2487" y="585"/>
                  </a:lnTo>
                  <a:lnTo>
                    <a:pt x="2487" y="583"/>
                  </a:lnTo>
                  <a:lnTo>
                    <a:pt x="2489" y="582"/>
                  </a:lnTo>
                  <a:lnTo>
                    <a:pt x="2496" y="578"/>
                  </a:lnTo>
                  <a:lnTo>
                    <a:pt x="2503" y="568"/>
                  </a:lnTo>
                  <a:close/>
                  <a:moveTo>
                    <a:pt x="2583" y="529"/>
                  </a:moveTo>
                  <a:lnTo>
                    <a:pt x="2588" y="531"/>
                  </a:lnTo>
                  <a:lnTo>
                    <a:pt x="2590" y="531"/>
                  </a:lnTo>
                  <a:lnTo>
                    <a:pt x="2592" y="531"/>
                  </a:lnTo>
                  <a:lnTo>
                    <a:pt x="2593" y="533"/>
                  </a:lnTo>
                  <a:lnTo>
                    <a:pt x="2595" y="533"/>
                  </a:lnTo>
                  <a:lnTo>
                    <a:pt x="2592" y="538"/>
                  </a:lnTo>
                  <a:lnTo>
                    <a:pt x="2590" y="543"/>
                  </a:lnTo>
                  <a:lnTo>
                    <a:pt x="2588" y="548"/>
                  </a:lnTo>
                  <a:lnTo>
                    <a:pt x="2585" y="554"/>
                  </a:lnTo>
                  <a:lnTo>
                    <a:pt x="2579" y="557"/>
                  </a:lnTo>
                  <a:lnTo>
                    <a:pt x="2579" y="552"/>
                  </a:lnTo>
                  <a:lnTo>
                    <a:pt x="2578" y="552"/>
                  </a:lnTo>
                  <a:lnTo>
                    <a:pt x="2578" y="550"/>
                  </a:lnTo>
                  <a:lnTo>
                    <a:pt x="2578" y="550"/>
                  </a:lnTo>
                  <a:lnTo>
                    <a:pt x="2578" y="548"/>
                  </a:lnTo>
                  <a:lnTo>
                    <a:pt x="2576" y="545"/>
                  </a:lnTo>
                  <a:lnTo>
                    <a:pt x="2579" y="541"/>
                  </a:lnTo>
                  <a:lnTo>
                    <a:pt x="2581" y="538"/>
                  </a:lnTo>
                  <a:lnTo>
                    <a:pt x="2583" y="534"/>
                  </a:lnTo>
                  <a:lnTo>
                    <a:pt x="2583" y="529"/>
                  </a:lnTo>
                  <a:close/>
                  <a:moveTo>
                    <a:pt x="246" y="526"/>
                  </a:moveTo>
                  <a:lnTo>
                    <a:pt x="251" y="534"/>
                  </a:lnTo>
                  <a:lnTo>
                    <a:pt x="251" y="541"/>
                  </a:lnTo>
                  <a:lnTo>
                    <a:pt x="246" y="550"/>
                  </a:lnTo>
                  <a:lnTo>
                    <a:pt x="239" y="555"/>
                  </a:lnTo>
                  <a:lnTo>
                    <a:pt x="232" y="559"/>
                  </a:lnTo>
                  <a:lnTo>
                    <a:pt x="230" y="561"/>
                  </a:lnTo>
                  <a:lnTo>
                    <a:pt x="227" y="557"/>
                  </a:lnTo>
                  <a:lnTo>
                    <a:pt x="225" y="554"/>
                  </a:lnTo>
                  <a:lnTo>
                    <a:pt x="223" y="548"/>
                  </a:lnTo>
                  <a:lnTo>
                    <a:pt x="223" y="543"/>
                  </a:lnTo>
                  <a:lnTo>
                    <a:pt x="221" y="538"/>
                  </a:lnTo>
                  <a:lnTo>
                    <a:pt x="234" y="533"/>
                  </a:lnTo>
                  <a:lnTo>
                    <a:pt x="237" y="531"/>
                  </a:lnTo>
                  <a:lnTo>
                    <a:pt x="242" y="529"/>
                  </a:lnTo>
                  <a:lnTo>
                    <a:pt x="246" y="526"/>
                  </a:lnTo>
                  <a:close/>
                  <a:moveTo>
                    <a:pt x="2646" y="503"/>
                  </a:moveTo>
                  <a:lnTo>
                    <a:pt x="2660" y="510"/>
                  </a:lnTo>
                  <a:lnTo>
                    <a:pt x="2660" y="515"/>
                  </a:lnTo>
                  <a:lnTo>
                    <a:pt x="2656" y="515"/>
                  </a:lnTo>
                  <a:lnTo>
                    <a:pt x="2655" y="517"/>
                  </a:lnTo>
                  <a:lnTo>
                    <a:pt x="2651" y="519"/>
                  </a:lnTo>
                  <a:lnTo>
                    <a:pt x="2649" y="522"/>
                  </a:lnTo>
                  <a:lnTo>
                    <a:pt x="2646" y="520"/>
                  </a:lnTo>
                  <a:lnTo>
                    <a:pt x="2644" y="520"/>
                  </a:lnTo>
                  <a:lnTo>
                    <a:pt x="2644" y="520"/>
                  </a:lnTo>
                  <a:lnTo>
                    <a:pt x="2642" y="519"/>
                  </a:lnTo>
                  <a:lnTo>
                    <a:pt x="2641" y="519"/>
                  </a:lnTo>
                  <a:lnTo>
                    <a:pt x="2641" y="515"/>
                  </a:lnTo>
                  <a:lnTo>
                    <a:pt x="2641" y="512"/>
                  </a:lnTo>
                  <a:lnTo>
                    <a:pt x="2641" y="510"/>
                  </a:lnTo>
                  <a:lnTo>
                    <a:pt x="2641" y="510"/>
                  </a:lnTo>
                  <a:lnTo>
                    <a:pt x="2642" y="506"/>
                  </a:lnTo>
                  <a:lnTo>
                    <a:pt x="2646" y="503"/>
                  </a:lnTo>
                  <a:close/>
                  <a:moveTo>
                    <a:pt x="2272" y="494"/>
                  </a:moveTo>
                  <a:lnTo>
                    <a:pt x="2290" y="496"/>
                  </a:lnTo>
                  <a:lnTo>
                    <a:pt x="2304" y="499"/>
                  </a:lnTo>
                  <a:lnTo>
                    <a:pt x="2300" y="506"/>
                  </a:lnTo>
                  <a:lnTo>
                    <a:pt x="2298" y="512"/>
                  </a:lnTo>
                  <a:lnTo>
                    <a:pt x="2295" y="517"/>
                  </a:lnTo>
                  <a:lnTo>
                    <a:pt x="2291" y="522"/>
                  </a:lnTo>
                  <a:lnTo>
                    <a:pt x="2300" y="522"/>
                  </a:lnTo>
                  <a:lnTo>
                    <a:pt x="2304" y="519"/>
                  </a:lnTo>
                  <a:lnTo>
                    <a:pt x="2305" y="517"/>
                  </a:lnTo>
                  <a:lnTo>
                    <a:pt x="2309" y="515"/>
                  </a:lnTo>
                  <a:lnTo>
                    <a:pt x="2314" y="515"/>
                  </a:lnTo>
                  <a:lnTo>
                    <a:pt x="2314" y="522"/>
                  </a:lnTo>
                  <a:lnTo>
                    <a:pt x="2319" y="534"/>
                  </a:lnTo>
                  <a:lnTo>
                    <a:pt x="2316" y="545"/>
                  </a:lnTo>
                  <a:lnTo>
                    <a:pt x="2311" y="554"/>
                  </a:lnTo>
                  <a:lnTo>
                    <a:pt x="2307" y="561"/>
                  </a:lnTo>
                  <a:lnTo>
                    <a:pt x="2316" y="569"/>
                  </a:lnTo>
                  <a:lnTo>
                    <a:pt x="2325" y="582"/>
                  </a:lnTo>
                  <a:lnTo>
                    <a:pt x="2337" y="595"/>
                  </a:lnTo>
                  <a:lnTo>
                    <a:pt x="2347" y="611"/>
                  </a:lnTo>
                  <a:lnTo>
                    <a:pt x="2356" y="629"/>
                  </a:lnTo>
                  <a:lnTo>
                    <a:pt x="2363" y="644"/>
                  </a:lnTo>
                  <a:lnTo>
                    <a:pt x="2365" y="657"/>
                  </a:lnTo>
                  <a:lnTo>
                    <a:pt x="2361" y="669"/>
                  </a:lnTo>
                  <a:lnTo>
                    <a:pt x="2353" y="676"/>
                  </a:lnTo>
                  <a:lnTo>
                    <a:pt x="2342" y="683"/>
                  </a:lnTo>
                  <a:lnTo>
                    <a:pt x="2325" y="690"/>
                  </a:lnTo>
                  <a:lnTo>
                    <a:pt x="2304" y="695"/>
                  </a:lnTo>
                  <a:lnTo>
                    <a:pt x="2285" y="700"/>
                  </a:lnTo>
                  <a:lnTo>
                    <a:pt x="2269" y="702"/>
                  </a:lnTo>
                  <a:lnTo>
                    <a:pt x="2269" y="698"/>
                  </a:lnTo>
                  <a:lnTo>
                    <a:pt x="2279" y="683"/>
                  </a:lnTo>
                  <a:lnTo>
                    <a:pt x="2288" y="667"/>
                  </a:lnTo>
                  <a:lnTo>
                    <a:pt x="2283" y="667"/>
                  </a:lnTo>
                  <a:lnTo>
                    <a:pt x="2279" y="667"/>
                  </a:lnTo>
                  <a:lnTo>
                    <a:pt x="2276" y="665"/>
                  </a:lnTo>
                  <a:lnTo>
                    <a:pt x="2276" y="664"/>
                  </a:lnTo>
                  <a:lnTo>
                    <a:pt x="2274" y="662"/>
                  </a:lnTo>
                  <a:lnTo>
                    <a:pt x="2274" y="658"/>
                  </a:lnTo>
                  <a:lnTo>
                    <a:pt x="2272" y="653"/>
                  </a:lnTo>
                  <a:lnTo>
                    <a:pt x="2285" y="650"/>
                  </a:lnTo>
                  <a:lnTo>
                    <a:pt x="2281" y="646"/>
                  </a:lnTo>
                  <a:lnTo>
                    <a:pt x="2281" y="644"/>
                  </a:lnTo>
                  <a:lnTo>
                    <a:pt x="2279" y="643"/>
                  </a:lnTo>
                  <a:lnTo>
                    <a:pt x="2279" y="643"/>
                  </a:lnTo>
                  <a:lnTo>
                    <a:pt x="2279" y="641"/>
                  </a:lnTo>
                  <a:lnTo>
                    <a:pt x="2281" y="637"/>
                  </a:lnTo>
                  <a:lnTo>
                    <a:pt x="2283" y="630"/>
                  </a:lnTo>
                  <a:lnTo>
                    <a:pt x="2288" y="625"/>
                  </a:lnTo>
                  <a:lnTo>
                    <a:pt x="2291" y="622"/>
                  </a:lnTo>
                  <a:lnTo>
                    <a:pt x="2298" y="618"/>
                  </a:lnTo>
                  <a:lnTo>
                    <a:pt x="2304" y="615"/>
                  </a:lnTo>
                  <a:lnTo>
                    <a:pt x="2302" y="611"/>
                  </a:lnTo>
                  <a:lnTo>
                    <a:pt x="2302" y="609"/>
                  </a:lnTo>
                  <a:lnTo>
                    <a:pt x="2302" y="609"/>
                  </a:lnTo>
                  <a:lnTo>
                    <a:pt x="2300" y="608"/>
                  </a:lnTo>
                  <a:lnTo>
                    <a:pt x="2300" y="606"/>
                  </a:lnTo>
                  <a:lnTo>
                    <a:pt x="2298" y="602"/>
                  </a:lnTo>
                  <a:lnTo>
                    <a:pt x="2297" y="602"/>
                  </a:lnTo>
                  <a:lnTo>
                    <a:pt x="2297" y="601"/>
                  </a:lnTo>
                  <a:lnTo>
                    <a:pt x="2297" y="601"/>
                  </a:lnTo>
                  <a:lnTo>
                    <a:pt x="2297" y="601"/>
                  </a:lnTo>
                  <a:lnTo>
                    <a:pt x="2295" y="601"/>
                  </a:lnTo>
                  <a:lnTo>
                    <a:pt x="2291" y="599"/>
                  </a:lnTo>
                  <a:lnTo>
                    <a:pt x="2288" y="597"/>
                  </a:lnTo>
                  <a:lnTo>
                    <a:pt x="2286" y="597"/>
                  </a:lnTo>
                  <a:lnTo>
                    <a:pt x="2283" y="597"/>
                  </a:lnTo>
                  <a:lnTo>
                    <a:pt x="2279" y="595"/>
                  </a:lnTo>
                  <a:lnTo>
                    <a:pt x="2276" y="595"/>
                  </a:lnTo>
                  <a:lnTo>
                    <a:pt x="2276" y="594"/>
                  </a:lnTo>
                  <a:lnTo>
                    <a:pt x="2274" y="592"/>
                  </a:lnTo>
                  <a:lnTo>
                    <a:pt x="2274" y="590"/>
                  </a:lnTo>
                  <a:lnTo>
                    <a:pt x="2274" y="587"/>
                  </a:lnTo>
                  <a:lnTo>
                    <a:pt x="2272" y="583"/>
                  </a:lnTo>
                  <a:lnTo>
                    <a:pt x="2274" y="582"/>
                  </a:lnTo>
                  <a:lnTo>
                    <a:pt x="2274" y="580"/>
                  </a:lnTo>
                  <a:lnTo>
                    <a:pt x="2276" y="578"/>
                  </a:lnTo>
                  <a:lnTo>
                    <a:pt x="2276" y="576"/>
                  </a:lnTo>
                  <a:lnTo>
                    <a:pt x="2276" y="573"/>
                  </a:lnTo>
                  <a:lnTo>
                    <a:pt x="2272" y="573"/>
                  </a:lnTo>
                  <a:lnTo>
                    <a:pt x="2271" y="576"/>
                  </a:lnTo>
                  <a:lnTo>
                    <a:pt x="2271" y="578"/>
                  </a:lnTo>
                  <a:lnTo>
                    <a:pt x="2271" y="580"/>
                  </a:lnTo>
                  <a:lnTo>
                    <a:pt x="2269" y="580"/>
                  </a:lnTo>
                  <a:lnTo>
                    <a:pt x="2267" y="582"/>
                  </a:lnTo>
                  <a:lnTo>
                    <a:pt x="2265" y="583"/>
                  </a:lnTo>
                  <a:lnTo>
                    <a:pt x="2262" y="566"/>
                  </a:lnTo>
                  <a:lnTo>
                    <a:pt x="2258" y="550"/>
                  </a:lnTo>
                  <a:lnTo>
                    <a:pt x="2257" y="538"/>
                  </a:lnTo>
                  <a:lnTo>
                    <a:pt x="2260" y="529"/>
                  </a:lnTo>
                  <a:lnTo>
                    <a:pt x="2265" y="520"/>
                  </a:lnTo>
                  <a:lnTo>
                    <a:pt x="2271" y="510"/>
                  </a:lnTo>
                  <a:lnTo>
                    <a:pt x="2272" y="494"/>
                  </a:lnTo>
                  <a:close/>
                  <a:moveTo>
                    <a:pt x="29" y="458"/>
                  </a:moveTo>
                  <a:lnTo>
                    <a:pt x="49" y="458"/>
                  </a:lnTo>
                  <a:lnTo>
                    <a:pt x="49" y="465"/>
                  </a:lnTo>
                  <a:lnTo>
                    <a:pt x="45" y="465"/>
                  </a:lnTo>
                  <a:lnTo>
                    <a:pt x="45" y="468"/>
                  </a:lnTo>
                  <a:lnTo>
                    <a:pt x="40" y="466"/>
                  </a:lnTo>
                  <a:lnTo>
                    <a:pt x="36" y="463"/>
                  </a:lnTo>
                  <a:lnTo>
                    <a:pt x="33" y="461"/>
                  </a:lnTo>
                  <a:lnTo>
                    <a:pt x="29" y="458"/>
                  </a:lnTo>
                  <a:close/>
                  <a:moveTo>
                    <a:pt x="1239" y="403"/>
                  </a:moveTo>
                  <a:lnTo>
                    <a:pt x="1244" y="407"/>
                  </a:lnTo>
                  <a:lnTo>
                    <a:pt x="1249" y="412"/>
                  </a:lnTo>
                  <a:lnTo>
                    <a:pt x="1253" y="419"/>
                  </a:lnTo>
                  <a:lnTo>
                    <a:pt x="1255" y="426"/>
                  </a:lnTo>
                  <a:lnTo>
                    <a:pt x="1251" y="426"/>
                  </a:lnTo>
                  <a:lnTo>
                    <a:pt x="1248" y="428"/>
                  </a:lnTo>
                  <a:lnTo>
                    <a:pt x="1246" y="428"/>
                  </a:lnTo>
                  <a:lnTo>
                    <a:pt x="1241" y="430"/>
                  </a:lnTo>
                  <a:lnTo>
                    <a:pt x="1235" y="430"/>
                  </a:lnTo>
                  <a:lnTo>
                    <a:pt x="1235" y="426"/>
                  </a:lnTo>
                  <a:lnTo>
                    <a:pt x="1234" y="426"/>
                  </a:lnTo>
                  <a:lnTo>
                    <a:pt x="1234" y="424"/>
                  </a:lnTo>
                  <a:lnTo>
                    <a:pt x="1234" y="424"/>
                  </a:lnTo>
                  <a:lnTo>
                    <a:pt x="1232" y="423"/>
                  </a:lnTo>
                  <a:lnTo>
                    <a:pt x="1234" y="419"/>
                  </a:lnTo>
                  <a:lnTo>
                    <a:pt x="1234" y="417"/>
                  </a:lnTo>
                  <a:lnTo>
                    <a:pt x="1234" y="417"/>
                  </a:lnTo>
                  <a:lnTo>
                    <a:pt x="1234" y="416"/>
                  </a:lnTo>
                  <a:lnTo>
                    <a:pt x="1235" y="414"/>
                  </a:lnTo>
                  <a:lnTo>
                    <a:pt x="1239" y="403"/>
                  </a:lnTo>
                  <a:close/>
                  <a:moveTo>
                    <a:pt x="1209" y="391"/>
                  </a:moveTo>
                  <a:lnTo>
                    <a:pt x="1213" y="395"/>
                  </a:lnTo>
                  <a:lnTo>
                    <a:pt x="1215" y="397"/>
                  </a:lnTo>
                  <a:lnTo>
                    <a:pt x="1215" y="398"/>
                  </a:lnTo>
                  <a:lnTo>
                    <a:pt x="1216" y="402"/>
                  </a:lnTo>
                  <a:lnTo>
                    <a:pt x="1216" y="405"/>
                  </a:lnTo>
                  <a:lnTo>
                    <a:pt x="1216" y="410"/>
                  </a:lnTo>
                  <a:lnTo>
                    <a:pt x="1213" y="410"/>
                  </a:lnTo>
                  <a:lnTo>
                    <a:pt x="1213" y="414"/>
                  </a:lnTo>
                  <a:lnTo>
                    <a:pt x="1206" y="412"/>
                  </a:lnTo>
                  <a:lnTo>
                    <a:pt x="1199" y="410"/>
                  </a:lnTo>
                  <a:lnTo>
                    <a:pt x="1194" y="407"/>
                  </a:lnTo>
                  <a:lnTo>
                    <a:pt x="1190" y="407"/>
                  </a:lnTo>
                  <a:lnTo>
                    <a:pt x="1190" y="403"/>
                  </a:lnTo>
                  <a:lnTo>
                    <a:pt x="1197" y="400"/>
                  </a:lnTo>
                  <a:lnTo>
                    <a:pt x="1204" y="397"/>
                  </a:lnTo>
                  <a:lnTo>
                    <a:pt x="1209" y="391"/>
                  </a:lnTo>
                  <a:close/>
                  <a:moveTo>
                    <a:pt x="1286" y="360"/>
                  </a:moveTo>
                  <a:lnTo>
                    <a:pt x="1290" y="362"/>
                  </a:lnTo>
                  <a:lnTo>
                    <a:pt x="1290" y="362"/>
                  </a:lnTo>
                  <a:lnTo>
                    <a:pt x="1291" y="363"/>
                  </a:lnTo>
                  <a:lnTo>
                    <a:pt x="1291" y="363"/>
                  </a:lnTo>
                  <a:lnTo>
                    <a:pt x="1293" y="365"/>
                  </a:lnTo>
                  <a:lnTo>
                    <a:pt x="1297" y="365"/>
                  </a:lnTo>
                  <a:lnTo>
                    <a:pt x="1297" y="367"/>
                  </a:lnTo>
                  <a:lnTo>
                    <a:pt x="1297" y="369"/>
                  </a:lnTo>
                  <a:lnTo>
                    <a:pt x="1295" y="370"/>
                  </a:lnTo>
                  <a:lnTo>
                    <a:pt x="1295" y="370"/>
                  </a:lnTo>
                  <a:lnTo>
                    <a:pt x="1293" y="372"/>
                  </a:lnTo>
                  <a:lnTo>
                    <a:pt x="1291" y="374"/>
                  </a:lnTo>
                  <a:lnTo>
                    <a:pt x="1290" y="374"/>
                  </a:lnTo>
                  <a:lnTo>
                    <a:pt x="1288" y="376"/>
                  </a:lnTo>
                  <a:lnTo>
                    <a:pt x="1286" y="376"/>
                  </a:lnTo>
                  <a:lnTo>
                    <a:pt x="1283" y="376"/>
                  </a:lnTo>
                  <a:lnTo>
                    <a:pt x="1283" y="370"/>
                  </a:lnTo>
                  <a:lnTo>
                    <a:pt x="1283" y="367"/>
                  </a:lnTo>
                  <a:lnTo>
                    <a:pt x="1284" y="365"/>
                  </a:lnTo>
                  <a:lnTo>
                    <a:pt x="1286" y="360"/>
                  </a:lnTo>
                  <a:close/>
                  <a:moveTo>
                    <a:pt x="0" y="341"/>
                  </a:moveTo>
                  <a:lnTo>
                    <a:pt x="17" y="344"/>
                  </a:lnTo>
                  <a:lnTo>
                    <a:pt x="29" y="349"/>
                  </a:lnTo>
                  <a:lnTo>
                    <a:pt x="38" y="360"/>
                  </a:lnTo>
                  <a:lnTo>
                    <a:pt x="35" y="363"/>
                  </a:lnTo>
                  <a:lnTo>
                    <a:pt x="31" y="363"/>
                  </a:lnTo>
                  <a:lnTo>
                    <a:pt x="29" y="365"/>
                  </a:lnTo>
                  <a:lnTo>
                    <a:pt x="28" y="367"/>
                  </a:lnTo>
                  <a:lnTo>
                    <a:pt x="22" y="369"/>
                  </a:lnTo>
                  <a:lnTo>
                    <a:pt x="19" y="365"/>
                  </a:lnTo>
                  <a:lnTo>
                    <a:pt x="14" y="362"/>
                  </a:lnTo>
                  <a:lnTo>
                    <a:pt x="10" y="358"/>
                  </a:lnTo>
                  <a:lnTo>
                    <a:pt x="5" y="356"/>
                  </a:lnTo>
                  <a:lnTo>
                    <a:pt x="3" y="355"/>
                  </a:lnTo>
                  <a:lnTo>
                    <a:pt x="0" y="351"/>
                  </a:lnTo>
                  <a:lnTo>
                    <a:pt x="0" y="348"/>
                  </a:lnTo>
                  <a:lnTo>
                    <a:pt x="0" y="341"/>
                  </a:lnTo>
                  <a:close/>
                  <a:moveTo>
                    <a:pt x="1178" y="299"/>
                  </a:moveTo>
                  <a:lnTo>
                    <a:pt x="1178" y="307"/>
                  </a:lnTo>
                  <a:lnTo>
                    <a:pt x="1180" y="311"/>
                  </a:lnTo>
                  <a:lnTo>
                    <a:pt x="1181" y="314"/>
                  </a:lnTo>
                  <a:lnTo>
                    <a:pt x="1181" y="320"/>
                  </a:lnTo>
                  <a:lnTo>
                    <a:pt x="1181" y="327"/>
                  </a:lnTo>
                  <a:lnTo>
                    <a:pt x="1201" y="327"/>
                  </a:lnTo>
                  <a:lnTo>
                    <a:pt x="1218" y="346"/>
                  </a:lnTo>
                  <a:lnTo>
                    <a:pt x="1235" y="365"/>
                  </a:lnTo>
                  <a:lnTo>
                    <a:pt x="1235" y="367"/>
                  </a:lnTo>
                  <a:lnTo>
                    <a:pt x="1234" y="369"/>
                  </a:lnTo>
                  <a:lnTo>
                    <a:pt x="1234" y="370"/>
                  </a:lnTo>
                  <a:lnTo>
                    <a:pt x="1234" y="370"/>
                  </a:lnTo>
                  <a:lnTo>
                    <a:pt x="1232" y="372"/>
                  </a:lnTo>
                  <a:lnTo>
                    <a:pt x="1229" y="376"/>
                  </a:lnTo>
                  <a:lnTo>
                    <a:pt x="1227" y="377"/>
                  </a:lnTo>
                  <a:lnTo>
                    <a:pt x="1225" y="379"/>
                  </a:lnTo>
                  <a:lnTo>
                    <a:pt x="1223" y="379"/>
                  </a:lnTo>
                  <a:lnTo>
                    <a:pt x="1218" y="379"/>
                  </a:lnTo>
                  <a:lnTo>
                    <a:pt x="1213" y="381"/>
                  </a:lnTo>
                  <a:lnTo>
                    <a:pt x="1213" y="376"/>
                  </a:lnTo>
                  <a:lnTo>
                    <a:pt x="1213" y="370"/>
                  </a:lnTo>
                  <a:lnTo>
                    <a:pt x="1213" y="367"/>
                  </a:lnTo>
                  <a:lnTo>
                    <a:pt x="1213" y="365"/>
                  </a:lnTo>
                  <a:lnTo>
                    <a:pt x="1209" y="362"/>
                  </a:lnTo>
                  <a:lnTo>
                    <a:pt x="1206" y="360"/>
                  </a:lnTo>
                  <a:lnTo>
                    <a:pt x="1201" y="356"/>
                  </a:lnTo>
                  <a:lnTo>
                    <a:pt x="1195" y="370"/>
                  </a:lnTo>
                  <a:lnTo>
                    <a:pt x="1185" y="379"/>
                  </a:lnTo>
                  <a:lnTo>
                    <a:pt x="1171" y="384"/>
                  </a:lnTo>
                  <a:lnTo>
                    <a:pt x="1171" y="379"/>
                  </a:lnTo>
                  <a:lnTo>
                    <a:pt x="1171" y="376"/>
                  </a:lnTo>
                  <a:lnTo>
                    <a:pt x="1173" y="372"/>
                  </a:lnTo>
                  <a:lnTo>
                    <a:pt x="1171" y="369"/>
                  </a:lnTo>
                  <a:lnTo>
                    <a:pt x="1169" y="365"/>
                  </a:lnTo>
                  <a:lnTo>
                    <a:pt x="1167" y="360"/>
                  </a:lnTo>
                  <a:lnTo>
                    <a:pt x="1162" y="358"/>
                  </a:lnTo>
                  <a:lnTo>
                    <a:pt x="1159" y="356"/>
                  </a:lnTo>
                  <a:lnTo>
                    <a:pt x="1155" y="356"/>
                  </a:lnTo>
                  <a:lnTo>
                    <a:pt x="1152" y="355"/>
                  </a:lnTo>
                  <a:lnTo>
                    <a:pt x="1150" y="355"/>
                  </a:lnTo>
                  <a:lnTo>
                    <a:pt x="1146" y="353"/>
                  </a:lnTo>
                  <a:lnTo>
                    <a:pt x="1143" y="349"/>
                  </a:lnTo>
                  <a:lnTo>
                    <a:pt x="1153" y="337"/>
                  </a:lnTo>
                  <a:lnTo>
                    <a:pt x="1160" y="323"/>
                  </a:lnTo>
                  <a:lnTo>
                    <a:pt x="1167" y="309"/>
                  </a:lnTo>
                  <a:lnTo>
                    <a:pt x="1178" y="299"/>
                  </a:lnTo>
                  <a:close/>
                  <a:moveTo>
                    <a:pt x="2150" y="269"/>
                  </a:moveTo>
                  <a:lnTo>
                    <a:pt x="2152" y="273"/>
                  </a:lnTo>
                  <a:lnTo>
                    <a:pt x="2154" y="276"/>
                  </a:lnTo>
                  <a:lnTo>
                    <a:pt x="2155" y="278"/>
                  </a:lnTo>
                  <a:lnTo>
                    <a:pt x="2155" y="281"/>
                  </a:lnTo>
                  <a:lnTo>
                    <a:pt x="2157" y="285"/>
                  </a:lnTo>
                  <a:lnTo>
                    <a:pt x="2157" y="292"/>
                  </a:lnTo>
                  <a:lnTo>
                    <a:pt x="2157" y="297"/>
                  </a:lnTo>
                  <a:lnTo>
                    <a:pt x="2159" y="311"/>
                  </a:lnTo>
                  <a:lnTo>
                    <a:pt x="2161" y="327"/>
                  </a:lnTo>
                  <a:lnTo>
                    <a:pt x="2161" y="341"/>
                  </a:lnTo>
                  <a:lnTo>
                    <a:pt x="2141" y="351"/>
                  </a:lnTo>
                  <a:lnTo>
                    <a:pt x="2119" y="360"/>
                  </a:lnTo>
                  <a:lnTo>
                    <a:pt x="2098" y="370"/>
                  </a:lnTo>
                  <a:lnTo>
                    <a:pt x="2080" y="384"/>
                  </a:lnTo>
                  <a:lnTo>
                    <a:pt x="2075" y="381"/>
                  </a:lnTo>
                  <a:lnTo>
                    <a:pt x="2066" y="377"/>
                  </a:lnTo>
                  <a:lnTo>
                    <a:pt x="2054" y="370"/>
                  </a:lnTo>
                  <a:lnTo>
                    <a:pt x="2044" y="365"/>
                  </a:lnTo>
                  <a:lnTo>
                    <a:pt x="2035" y="360"/>
                  </a:lnTo>
                  <a:lnTo>
                    <a:pt x="2031" y="356"/>
                  </a:lnTo>
                  <a:lnTo>
                    <a:pt x="2033" y="355"/>
                  </a:lnTo>
                  <a:lnTo>
                    <a:pt x="2035" y="353"/>
                  </a:lnTo>
                  <a:lnTo>
                    <a:pt x="2035" y="353"/>
                  </a:lnTo>
                  <a:lnTo>
                    <a:pt x="2037" y="351"/>
                  </a:lnTo>
                  <a:lnTo>
                    <a:pt x="2037" y="349"/>
                  </a:lnTo>
                  <a:lnTo>
                    <a:pt x="2038" y="346"/>
                  </a:lnTo>
                  <a:lnTo>
                    <a:pt x="2033" y="342"/>
                  </a:lnTo>
                  <a:lnTo>
                    <a:pt x="2026" y="341"/>
                  </a:lnTo>
                  <a:lnTo>
                    <a:pt x="2021" y="337"/>
                  </a:lnTo>
                  <a:lnTo>
                    <a:pt x="2016" y="334"/>
                  </a:lnTo>
                  <a:lnTo>
                    <a:pt x="2019" y="334"/>
                  </a:lnTo>
                  <a:lnTo>
                    <a:pt x="2023" y="330"/>
                  </a:lnTo>
                  <a:lnTo>
                    <a:pt x="2024" y="328"/>
                  </a:lnTo>
                  <a:lnTo>
                    <a:pt x="2026" y="328"/>
                  </a:lnTo>
                  <a:lnTo>
                    <a:pt x="2028" y="327"/>
                  </a:lnTo>
                  <a:lnTo>
                    <a:pt x="2033" y="327"/>
                  </a:lnTo>
                  <a:lnTo>
                    <a:pt x="2038" y="327"/>
                  </a:lnTo>
                  <a:lnTo>
                    <a:pt x="2038" y="314"/>
                  </a:lnTo>
                  <a:lnTo>
                    <a:pt x="2012" y="314"/>
                  </a:lnTo>
                  <a:lnTo>
                    <a:pt x="2007" y="304"/>
                  </a:lnTo>
                  <a:lnTo>
                    <a:pt x="2016" y="297"/>
                  </a:lnTo>
                  <a:lnTo>
                    <a:pt x="2023" y="290"/>
                  </a:lnTo>
                  <a:lnTo>
                    <a:pt x="2031" y="287"/>
                  </a:lnTo>
                  <a:lnTo>
                    <a:pt x="2045" y="283"/>
                  </a:lnTo>
                  <a:lnTo>
                    <a:pt x="2051" y="288"/>
                  </a:lnTo>
                  <a:lnTo>
                    <a:pt x="2054" y="294"/>
                  </a:lnTo>
                  <a:lnTo>
                    <a:pt x="2058" y="297"/>
                  </a:lnTo>
                  <a:lnTo>
                    <a:pt x="2061" y="304"/>
                  </a:lnTo>
                  <a:lnTo>
                    <a:pt x="2072" y="295"/>
                  </a:lnTo>
                  <a:lnTo>
                    <a:pt x="2082" y="288"/>
                  </a:lnTo>
                  <a:lnTo>
                    <a:pt x="2096" y="283"/>
                  </a:lnTo>
                  <a:lnTo>
                    <a:pt x="2098" y="288"/>
                  </a:lnTo>
                  <a:lnTo>
                    <a:pt x="2101" y="290"/>
                  </a:lnTo>
                  <a:lnTo>
                    <a:pt x="2101" y="292"/>
                  </a:lnTo>
                  <a:lnTo>
                    <a:pt x="2103" y="292"/>
                  </a:lnTo>
                  <a:lnTo>
                    <a:pt x="2105" y="292"/>
                  </a:lnTo>
                  <a:lnTo>
                    <a:pt x="2108" y="292"/>
                  </a:lnTo>
                  <a:lnTo>
                    <a:pt x="2117" y="287"/>
                  </a:lnTo>
                  <a:lnTo>
                    <a:pt x="2122" y="281"/>
                  </a:lnTo>
                  <a:lnTo>
                    <a:pt x="2129" y="276"/>
                  </a:lnTo>
                  <a:lnTo>
                    <a:pt x="2136" y="271"/>
                  </a:lnTo>
                  <a:lnTo>
                    <a:pt x="2150" y="269"/>
                  </a:lnTo>
                  <a:close/>
                  <a:moveTo>
                    <a:pt x="1302" y="206"/>
                  </a:moveTo>
                  <a:lnTo>
                    <a:pt x="1305" y="208"/>
                  </a:lnTo>
                  <a:lnTo>
                    <a:pt x="1307" y="210"/>
                  </a:lnTo>
                  <a:lnTo>
                    <a:pt x="1309" y="210"/>
                  </a:lnTo>
                  <a:lnTo>
                    <a:pt x="1311" y="211"/>
                  </a:lnTo>
                  <a:lnTo>
                    <a:pt x="1311" y="213"/>
                  </a:lnTo>
                  <a:lnTo>
                    <a:pt x="1311" y="215"/>
                  </a:lnTo>
                  <a:lnTo>
                    <a:pt x="1312" y="218"/>
                  </a:lnTo>
                  <a:lnTo>
                    <a:pt x="1316" y="224"/>
                  </a:lnTo>
                  <a:lnTo>
                    <a:pt x="1318" y="229"/>
                  </a:lnTo>
                  <a:lnTo>
                    <a:pt x="1319" y="234"/>
                  </a:lnTo>
                  <a:lnTo>
                    <a:pt x="1321" y="241"/>
                  </a:lnTo>
                  <a:lnTo>
                    <a:pt x="1316" y="243"/>
                  </a:lnTo>
                  <a:lnTo>
                    <a:pt x="1311" y="245"/>
                  </a:lnTo>
                  <a:lnTo>
                    <a:pt x="1305" y="245"/>
                  </a:lnTo>
                  <a:lnTo>
                    <a:pt x="1297" y="246"/>
                  </a:lnTo>
                  <a:lnTo>
                    <a:pt x="1295" y="238"/>
                  </a:lnTo>
                  <a:lnTo>
                    <a:pt x="1293" y="229"/>
                  </a:lnTo>
                  <a:lnTo>
                    <a:pt x="1293" y="218"/>
                  </a:lnTo>
                  <a:lnTo>
                    <a:pt x="1297" y="215"/>
                  </a:lnTo>
                  <a:lnTo>
                    <a:pt x="1298" y="211"/>
                  </a:lnTo>
                  <a:lnTo>
                    <a:pt x="1302" y="206"/>
                  </a:lnTo>
                  <a:close/>
                  <a:moveTo>
                    <a:pt x="1604" y="177"/>
                  </a:moveTo>
                  <a:lnTo>
                    <a:pt x="1611" y="180"/>
                  </a:lnTo>
                  <a:lnTo>
                    <a:pt x="1618" y="184"/>
                  </a:lnTo>
                  <a:lnTo>
                    <a:pt x="1621" y="187"/>
                  </a:lnTo>
                  <a:lnTo>
                    <a:pt x="1626" y="191"/>
                  </a:lnTo>
                  <a:lnTo>
                    <a:pt x="1632" y="196"/>
                  </a:lnTo>
                  <a:lnTo>
                    <a:pt x="1630" y="199"/>
                  </a:lnTo>
                  <a:lnTo>
                    <a:pt x="1630" y="199"/>
                  </a:lnTo>
                  <a:lnTo>
                    <a:pt x="1630" y="201"/>
                  </a:lnTo>
                  <a:lnTo>
                    <a:pt x="1628" y="201"/>
                  </a:lnTo>
                  <a:lnTo>
                    <a:pt x="1628" y="203"/>
                  </a:lnTo>
                  <a:lnTo>
                    <a:pt x="1625" y="206"/>
                  </a:lnTo>
                  <a:lnTo>
                    <a:pt x="1625" y="208"/>
                  </a:lnTo>
                  <a:lnTo>
                    <a:pt x="1623" y="208"/>
                  </a:lnTo>
                  <a:lnTo>
                    <a:pt x="1621" y="208"/>
                  </a:lnTo>
                  <a:lnTo>
                    <a:pt x="1619" y="210"/>
                  </a:lnTo>
                  <a:lnTo>
                    <a:pt x="1616" y="211"/>
                  </a:lnTo>
                  <a:lnTo>
                    <a:pt x="1611" y="206"/>
                  </a:lnTo>
                  <a:lnTo>
                    <a:pt x="1606" y="201"/>
                  </a:lnTo>
                  <a:lnTo>
                    <a:pt x="1599" y="196"/>
                  </a:lnTo>
                  <a:lnTo>
                    <a:pt x="1593" y="192"/>
                  </a:lnTo>
                  <a:lnTo>
                    <a:pt x="1597" y="180"/>
                  </a:lnTo>
                  <a:lnTo>
                    <a:pt x="1600" y="180"/>
                  </a:lnTo>
                  <a:lnTo>
                    <a:pt x="1602" y="178"/>
                  </a:lnTo>
                  <a:lnTo>
                    <a:pt x="1602" y="178"/>
                  </a:lnTo>
                  <a:lnTo>
                    <a:pt x="1602" y="178"/>
                  </a:lnTo>
                  <a:lnTo>
                    <a:pt x="1604" y="177"/>
                  </a:lnTo>
                  <a:close/>
                  <a:moveTo>
                    <a:pt x="2963" y="170"/>
                  </a:moveTo>
                  <a:lnTo>
                    <a:pt x="2979" y="170"/>
                  </a:lnTo>
                  <a:lnTo>
                    <a:pt x="2979" y="177"/>
                  </a:lnTo>
                  <a:lnTo>
                    <a:pt x="2976" y="177"/>
                  </a:lnTo>
                  <a:lnTo>
                    <a:pt x="2972" y="180"/>
                  </a:lnTo>
                  <a:lnTo>
                    <a:pt x="2970" y="180"/>
                  </a:lnTo>
                  <a:lnTo>
                    <a:pt x="2967" y="180"/>
                  </a:lnTo>
                  <a:lnTo>
                    <a:pt x="2967" y="178"/>
                  </a:lnTo>
                  <a:lnTo>
                    <a:pt x="2965" y="175"/>
                  </a:lnTo>
                  <a:lnTo>
                    <a:pt x="2965" y="173"/>
                  </a:lnTo>
                  <a:lnTo>
                    <a:pt x="2963" y="171"/>
                  </a:lnTo>
                  <a:lnTo>
                    <a:pt x="2963" y="170"/>
                  </a:lnTo>
                  <a:close/>
                  <a:moveTo>
                    <a:pt x="989" y="149"/>
                  </a:moveTo>
                  <a:lnTo>
                    <a:pt x="1005" y="159"/>
                  </a:lnTo>
                  <a:lnTo>
                    <a:pt x="1019" y="171"/>
                  </a:lnTo>
                  <a:lnTo>
                    <a:pt x="1033" y="184"/>
                  </a:lnTo>
                  <a:lnTo>
                    <a:pt x="1028" y="184"/>
                  </a:lnTo>
                  <a:lnTo>
                    <a:pt x="1024" y="189"/>
                  </a:lnTo>
                  <a:lnTo>
                    <a:pt x="1021" y="191"/>
                  </a:lnTo>
                  <a:lnTo>
                    <a:pt x="1016" y="191"/>
                  </a:lnTo>
                  <a:lnTo>
                    <a:pt x="1010" y="192"/>
                  </a:lnTo>
                  <a:lnTo>
                    <a:pt x="1002" y="192"/>
                  </a:lnTo>
                  <a:lnTo>
                    <a:pt x="995" y="185"/>
                  </a:lnTo>
                  <a:lnTo>
                    <a:pt x="988" y="180"/>
                  </a:lnTo>
                  <a:lnTo>
                    <a:pt x="979" y="177"/>
                  </a:lnTo>
                  <a:lnTo>
                    <a:pt x="979" y="173"/>
                  </a:lnTo>
                  <a:lnTo>
                    <a:pt x="995" y="164"/>
                  </a:lnTo>
                  <a:lnTo>
                    <a:pt x="993" y="161"/>
                  </a:lnTo>
                  <a:lnTo>
                    <a:pt x="991" y="159"/>
                  </a:lnTo>
                  <a:lnTo>
                    <a:pt x="991" y="156"/>
                  </a:lnTo>
                  <a:lnTo>
                    <a:pt x="989" y="149"/>
                  </a:lnTo>
                  <a:close/>
                  <a:moveTo>
                    <a:pt x="4822" y="100"/>
                  </a:moveTo>
                  <a:lnTo>
                    <a:pt x="4826" y="105"/>
                  </a:lnTo>
                  <a:lnTo>
                    <a:pt x="4829" y="109"/>
                  </a:lnTo>
                  <a:lnTo>
                    <a:pt x="4833" y="109"/>
                  </a:lnTo>
                  <a:lnTo>
                    <a:pt x="4835" y="110"/>
                  </a:lnTo>
                  <a:lnTo>
                    <a:pt x="4836" y="110"/>
                  </a:lnTo>
                  <a:lnTo>
                    <a:pt x="4840" y="110"/>
                  </a:lnTo>
                  <a:lnTo>
                    <a:pt x="4842" y="110"/>
                  </a:lnTo>
                  <a:lnTo>
                    <a:pt x="4843" y="110"/>
                  </a:lnTo>
                  <a:lnTo>
                    <a:pt x="4847" y="112"/>
                  </a:lnTo>
                  <a:lnTo>
                    <a:pt x="4849" y="115"/>
                  </a:lnTo>
                  <a:lnTo>
                    <a:pt x="4842" y="121"/>
                  </a:lnTo>
                  <a:lnTo>
                    <a:pt x="4835" y="126"/>
                  </a:lnTo>
                  <a:lnTo>
                    <a:pt x="4800" y="129"/>
                  </a:lnTo>
                  <a:lnTo>
                    <a:pt x="4800" y="115"/>
                  </a:lnTo>
                  <a:lnTo>
                    <a:pt x="4805" y="110"/>
                  </a:lnTo>
                  <a:lnTo>
                    <a:pt x="4810" y="107"/>
                  </a:lnTo>
                  <a:lnTo>
                    <a:pt x="4815" y="103"/>
                  </a:lnTo>
                  <a:lnTo>
                    <a:pt x="4822" y="100"/>
                  </a:lnTo>
                  <a:close/>
                  <a:moveTo>
                    <a:pt x="1063" y="72"/>
                  </a:moveTo>
                  <a:lnTo>
                    <a:pt x="1064" y="79"/>
                  </a:lnTo>
                  <a:lnTo>
                    <a:pt x="1064" y="84"/>
                  </a:lnTo>
                  <a:lnTo>
                    <a:pt x="1066" y="86"/>
                  </a:lnTo>
                  <a:lnTo>
                    <a:pt x="1068" y="88"/>
                  </a:lnTo>
                  <a:lnTo>
                    <a:pt x="1070" y="89"/>
                  </a:lnTo>
                  <a:lnTo>
                    <a:pt x="1073" y="93"/>
                  </a:lnTo>
                  <a:lnTo>
                    <a:pt x="1075" y="96"/>
                  </a:lnTo>
                  <a:lnTo>
                    <a:pt x="1073" y="100"/>
                  </a:lnTo>
                  <a:lnTo>
                    <a:pt x="1071" y="105"/>
                  </a:lnTo>
                  <a:lnTo>
                    <a:pt x="1070" y="109"/>
                  </a:lnTo>
                  <a:lnTo>
                    <a:pt x="1068" y="112"/>
                  </a:lnTo>
                  <a:lnTo>
                    <a:pt x="1066" y="119"/>
                  </a:lnTo>
                  <a:lnTo>
                    <a:pt x="1073" y="121"/>
                  </a:lnTo>
                  <a:lnTo>
                    <a:pt x="1077" y="124"/>
                  </a:lnTo>
                  <a:lnTo>
                    <a:pt x="1080" y="128"/>
                  </a:lnTo>
                  <a:lnTo>
                    <a:pt x="1082" y="131"/>
                  </a:lnTo>
                  <a:lnTo>
                    <a:pt x="1082" y="138"/>
                  </a:lnTo>
                  <a:lnTo>
                    <a:pt x="1082" y="145"/>
                  </a:lnTo>
                  <a:lnTo>
                    <a:pt x="1077" y="149"/>
                  </a:lnTo>
                  <a:lnTo>
                    <a:pt x="1073" y="152"/>
                  </a:lnTo>
                  <a:lnTo>
                    <a:pt x="1071" y="157"/>
                  </a:lnTo>
                  <a:lnTo>
                    <a:pt x="1070" y="163"/>
                  </a:lnTo>
                  <a:lnTo>
                    <a:pt x="1066" y="170"/>
                  </a:lnTo>
                  <a:lnTo>
                    <a:pt x="1091" y="170"/>
                  </a:lnTo>
                  <a:lnTo>
                    <a:pt x="1091" y="185"/>
                  </a:lnTo>
                  <a:lnTo>
                    <a:pt x="1094" y="199"/>
                  </a:lnTo>
                  <a:lnTo>
                    <a:pt x="1105" y="199"/>
                  </a:lnTo>
                  <a:lnTo>
                    <a:pt x="1110" y="194"/>
                  </a:lnTo>
                  <a:lnTo>
                    <a:pt x="1115" y="189"/>
                  </a:lnTo>
                  <a:lnTo>
                    <a:pt x="1120" y="184"/>
                  </a:lnTo>
                  <a:lnTo>
                    <a:pt x="1129" y="180"/>
                  </a:lnTo>
                  <a:lnTo>
                    <a:pt x="1129" y="191"/>
                  </a:lnTo>
                  <a:lnTo>
                    <a:pt x="1127" y="205"/>
                  </a:lnTo>
                  <a:lnTo>
                    <a:pt x="1126" y="217"/>
                  </a:lnTo>
                  <a:lnTo>
                    <a:pt x="1126" y="225"/>
                  </a:lnTo>
                  <a:lnTo>
                    <a:pt x="1124" y="231"/>
                  </a:lnTo>
                  <a:lnTo>
                    <a:pt x="1127" y="234"/>
                  </a:lnTo>
                  <a:lnTo>
                    <a:pt x="1129" y="236"/>
                  </a:lnTo>
                  <a:lnTo>
                    <a:pt x="1131" y="238"/>
                  </a:lnTo>
                  <a:lnTo>
                    <a:pt x="1134" y="239"/>
                  </a:lnTo>
                  <a:lnTo>
                    <a:pt x="1139" y="241"/>
                  </a:lnTo>
                  <a:lnTo>
                    <a:pt x="1148" y="227"/>
                  </a:lnTo>
                  <a:lnTo>
                    <a:pt x="1155" y="211"/>
                  </a:lnTo>
                  <a:lnTo>
                    <a:pt x="1155" y="199"/>
                  </a:lnTo>
                  <a:lnTo>
                    <a:pt x="1153" y="187"/>
                  </a:lnTo>
                  <a:lnTo>
                    <a:pt x="1153" y="175"/>
                  </a:lnTo>
                  <a:lnTo>
                    <a:pt x="1157" y="163"/>
                  </a:lnTo>
                  <a:lnTo>
                    <a:pt x="1167" y="154"/>
                  </a:lnTo>
                  <a:lnTo>
                    <a:pt x="1171" y="150"/>
                  </a:lnTo>
                  <a:lnTo>
                    <a:pt x="1174" y="150"/>
                  </a:lnTo>
                  <a:lnTo>
                    <a:pt x="1178" y="152"/>
                  </a:lnTo>
                  <a:lnTo>
                    <a:pt x="1181" y="154"/>
                  </a:lnTo>
                  <a:lnTo>
                    <a:pt x="1183" y="157"/>
                  </a:lnTo>
                  <a:lnTo>
                    <a:pt x="1187" y="161"/>
                  </a:lnTo>
                  <a:lnTo>
                    <a:pt x="1188" y="164"/>
                  </a:lnTo>
                  <a:lnTo>
                    <a:pt x="1192" y="166"/>
                  </a:lnTo>
                  <a:lnTo>
                    <a:pt x="1194" y="170"/>
                  </a:lnTo>
                  <a:lnTo>
                    <a:pt x="1201" y="170"/>
                  </a:lnTo>
                  <a:lnTo>
                    <a:pt x="1209" y="166"/>
                  </a:lnTo>
                  <a:lnTo>
                    <a:pt x="1218" y="164"/>
                  </a:lnTo>
                  <a:lnTo>
                    <a:pt x="1225" y="170"/>
                  </a:lnTo>
                  <a:lnTo>
                    <a:pt x="1225" y="184"/>
                  </a:lnTo>
                  <a:lnTo>
                    <a:pt x="1225" y="191"/>
                  </a:lnTo>
                  <a:lnTo>
                    <a:pt x="1223" y="203"/>
                  </a:lnTo>
                  <a:lnTo>
                    <a:pt x="1222" y="218"/>
                  </a:lnTo>
                  <a:lnTo>
                    <a:pt x="1218" y="236"/>
                  </a:lnTo>
                  <a:lnTo>
                    <a:pt x="1215" y="250"/>
                  </a:lnTo>
                  <a:lnTo>
                    <a:pt x="1213" y="260"/>
                  </a:lnTo>
                  <a:lnTo>
                    <a:pt x="1206" y="260"/>
                  </a:lnTo>
                  <a:lnTo>
                    <a:pt x="1202" y="259"/>
                  </a:lnTo>
                  <a:lnTo>
                    <a:pt x="1199" y="257"/>
                  </a:lnTo>
                  <a:lnTo>
                    <a:pt x="1195" y="255"/>
                  </a:lnTo>
                  <a:lnTo>
                    <a:pt x="1190" y="253"/>
                  </a:lnTo>
                  <a:lnTo>
                    <a:pt x="1190" y="257"/>
                  </a:lnTo>
                  <a:lnTo>
                    <a:pt x="1192" y="259"/>
                  </a:lnTo>
                  <a:lnTo>
                    <a:pt x="1194" y="260"/>
                  </a:lnTo>
                  <a:lnTo>
                    <a:pt x="1195" y="262"/>
                  </a:lnTo>
                  <a:lnTo>
                    <a:pt x="1195" y="264"/>
                  </a:lnTo>
                  <a:lnTo>
                    <a:pt x="1197" y="267"/>
                  </a:lnTo>
                  <a:lnTo>
                    <a:pt x="1197" y="273"/>
                  </a:lnTo>
                  <a:lnTo>
                    <a:pt x="1148" y="276"/>
                  </a:lnTo>
                  <a:lnTo>
                    <a:pt x="1148" y="280"/>
                  </a:lnTo>
                  <a:lnTo>
                    <a:pt x="1152" y="290"/>
                  </a:lnTo>
                  <a:lnTo>
                    <a:pt x="1150" y="301"/>
                  </a:lnTo>
                  <a:lnTo>
                    <a:pt x="1148" y="318"/>
                  </a:lnTo>
                  <a:lnTo>
                    <a:pt x="1139" y="318"/>
                  </a:lnTo>
                  <a:lnTo>
                    <a:pt x="1127" y="311"/>
                  </a:lnTo>
                  <a:lnTo>
                    <a:pt x="1110" y="307"/>
                  </a:lnTo>
                  <a:lnTo>
                    <a:pt x="1110" y="311"/>
                  </a:lnTo>
                  <a:lnTo>
                    <a:pt x="1113" y="311"/>
                  </a:lnTo>
                  <a:lnTo>
                    <a:pt x="1117" y="314"/>
                  </a:lnTo>
                  <a:lnTo>
                    <a:pt x="1119" y="316"/>
                  </a:lnTo>
                  <a:lnTo>
                    <a:pt x="1120" y="318"/>
                  </a:lnTo>
                  <a:lnTo>
                    <a:pt x="1122" y="320"/>
                  </a:lnTo>
                  <a:lnTo>
                    <a:pt x="1124" y="325"/>
                  </a:lnTo>
                  <a:lnTo>
                    <a:pt x="1124" y="330"/>
                  </a:lnTo>
                  <a:lnTo>
                    <a:pt x="1122" y="334"/>
                  </a:lnTo>
                  <a:lnTo>
                    <a:pt x="1119" y="337"/>
                  </a:lnTo>
                  <a:lnTo>
                    <a:pt x="1117" y="341"/>
                  </a:lnTo>
                  <a:lnTo>
                    <a:pt x="1108" y="348"/>
                  </a:lnTo>
                  <a:lnTo>
                    <a:pt x="1101" y="355"/>
                  </a:lnTo>
                  <a:lnTo>
                    <a:pt x="1098" y="363"/>
                  </a:lnTo>
                  <a:lnTo>
                    <a:pt x="1094" y="376"/>
                  </a:lnTo>
                  <a:lnTo>
                    <a:pt x="1087" y="376"/>
                  </a:lnTo>
                  <a:lnTo>
                    <a:pt x="1082" y="374"/>
                  </a:lnTo>
                  <a:lnTo>
                    <a:pt x="1077" y="372"/>
                  </a:lnTo>
                  <a:lnTo>
                    <a:pt x="1073" y="370"/>
                  </a:lnTo>
                  <a:lnTo>
                    <a:pt x="1066" y="369"/>
                  </a:lnTo>
                  <a:lnTo>
                    <a:pt x="1066" y="372"/>
                  </a:lnTo>
                  <a:lnTo>
                    <a:pt x="1075" y="372"/>
                  </a:lnTo>
                  <a:lnTo>
                    <a:pt x="1077" y="376"/>
                  </a:lnTo>
                  <a:lnTo>
                    <a:pt x="1078" y="379"/>
                  </a:lnTo>
                  <a:lnTo>
                    <a:pt x="1080" y="381"/>
                  </a:lnTo>
                  <a:lnTo>
                    <a:pt x="1080" y="384"/>
                  </a:lnTo>
                  <a:lnTo>
                    <a:pt x="1082" y="390"/>
                  </a:lnTo>
                  <a:lnTo>
                    <a:pt x="1082" y="395"/>
                  </a:lnTo>
                  <a:lnTo>
                    <a:pt x="1066" y="400"/>
                  </a:lnTo>
                  <a:lnTo>
                    <a:pt x="1052" y="409"/>
                  </a:lnTo>
                  <a:lnTo>
                    <a:pt x="1043" y="419"/>
                  </a:lnTo>
                  <a:lnTo>
                    <a:pt x="1037" y="435"/>
                  </a:lnTo>
                  <a:lnTo>
                    <a:pt x="1037" y="458"/>
                  </a:lnTo>
                  <a:lnTo>
                    <a:pt x="1043" y="472"/>
                  </a:lnTo>
                  <a:lnTo>
                    <a:pt x="1047" y="491"/>
                  </a:lnTo>
                  <a:lnTo>
                    <a:pt x="1047" y="510"/>
                  </a:lnTo>
                  <a:lnTo>
                    <a:pt x="1066" y="510"/>
                  </a:lnTo>
                  <a:lnTo>
                    <a:pt x="1066" y="519"/>
                  </a:lnTo>
                  <a:lnTo>
                    <a:pt x="1070" y="522"/>
                  </a:lnTo>
                  <a:lnTo>
                    <a:pt x="1070" y="526"/>
                  </a:lnTo>
                  <a:lnTo>
                    <a:pt x="1070" y="529"/>
                  </a:lnTo>
                  <a:lnTo>
                    <a:pt x="1070" y="531"/>
                  </a:lnTo>
                  <a:lnTo>
                    <a:pt x="1070" y="533"/>
                  </a:lnTo>
                  <a:lnTo>
                    <a:pt x="1070" y="534"/>
                  </a:lnTo>
                  <a:lnTo>
                    <a:pt x="1071" y="536"/>
                  </a:lnTo>
                  <a:lnTo>
                    <a:pt x="1077" y="536"/>
                  </a:lnTo>
                  <a:lnTo>
                    <a:pt x="1082" y="538"/>
                  </a:lnTo>
                  <a:lnTo>
                    <a:pt x="1094" y="536"/>
                  </a:lnTo>
                  <a:lnTo>
                    <a:pt x="1106" y="541"/>
                  </a:lnTo>
                  <a:lnTo>
                    <a:pt x="1119" y="550"/>
                  </a:lnTo>
                  <a:lnTo>
                    <a:pt x="1131" y="562"/>
                  </a:lnTo>
                  <a:lnTo>
                    <a:pt x="1141" y="573"/>
                  </a:lnTo>
                  <a:lnTo>
                    <a:pt x="1152" y="580"/>
                  </a:lnTo>
                  <a:lnTo>
                    <a:pt x="1157" y="582"/>
                  </a:lnTo>
                  <a:lnTo>
                    <a:pt x="1160" y="583"/>
                  </a:lnTo>
                  <a:lnTo>
                    <a:pt x="1164" y="582"/>
                  </a:lnTo>
                  <a:lnTo>
                    <a:pt x="1167" y="582"/>
                  </a:lnTo>
                  <a:lnTo>
                    <a:pt x="1169" y="580"/>
                  </a:lnTo>
                  <a:lnTo>
                    <a:pt x="1173" y="578"/>
                  </a:lnTo>
                  <a:lnTo>
                    <a:pt x="1174" y="576"/>
                  </a:lnTo>
                  <a:lnTo>
                    <a:pt x="1178" y="576"/>
                  </a:lnTo>
                  <a:lnTo>
                    <a:pt x="1206" y="583"/>
                  </a:lnTo>
                  <a:lnTo>
                    <a:pt x="1209" y="602"/>
                  </a:lnTo>
                  <a:lnTo>
                    <a:pt x="1213" y="616"/>
                  </a:lnTo>
                  <a:lnTo>
                    <a:pt x="1215" y="627"/>
                  </a:lnTo>
                  <a:lnTo>
                    <a:pt x="1216" y="637"/>
                  </a:lnTo>
                  <a:lnTo>
                    <a:pt x="1220" y="648"/>
                  </a:lnTo>
                  <a:lnTo>
                    <a:pt x="1229" y="660"/>
                  </a:lnTo>
                  <a:lnTo>
                    <a:pt x="1239" y="676"/>
                  </a:lnTo>
                  <a:lnTo>
                    <a:pt x="1242" y="674"/>
                  </a:lnTo>
                  <a:lnTo>
                    <a:pt x="1244" y="674"/>
                  </a:lnTo>
                  <a:lnTo>
                    <a:pt x="1244" y="674"/>
                  </a:lnTo>
                  <a:lnTo>
                    <a:pt x="1246" y="672"/>
                  </a:lnTo>
                  <a:lnTo>
                    <a:pt x="1248" y="672"/>
                  </a:lnTo>
                  <a:lnTo>
                    <a:pt x="1251" y="671"/>
                  </a:lnTo>
                  <a:lnTo>
                    <a:pt x="1253" y="671"/>
                  </a:lnTo>
                  <a:lnTo>
                    <a:pt x="1253" y="669"/>
                  </a:lnTo>
                  <a:lnTo>
                    <a:pt x="1253" y="669"/>
                  </a:lnTo>
                  <a:lnTo>
                    <a:pt x="1253" y="669"/>
                  </a:lnTo>
                  <a:lnTo>
                    <a:pt x="1253" y="667"/>
                  </a:lnTo>
                  <a:lnTo>
                    <a:pt x="1255" y="664"/>
                  </a:lnTo>
                  <a:lnTo>
                    <a:pt x="1255" y="653"/>
                  </a:lnTo>
                  <a:lnTo>
                    <a:pt x="1253" y="639"/>
                  </a:lnTo>
                  <a:lnTo>
                    <a:pt x="1249" y="622"/>
                  </a:lnTo>
                  <a:lnTo>
                    <a:pt x="1244" y="606"/>
                  </a:lnTo>
                  <a:lnTo>
                    <a:pt x="1258" y="599"/>
                  </a:lnTo>
                  <a:lnTo>
                    <a:pt x="1272" y="589"/>
                  </a:lnTo>
                  <a:lnTo>
                    <a:pt x="1281" y="575"/>
                  </a:lnTo>
                  <a:lnTo>
                    <a:pt x="1286" y="557"/>
                  </a:lnTo>
                  <a:lnTo>
                    <a:pt x="1288" y="547"/>
                  </a:lnTo>
                  <a:lnTo>
                    <a:pt x="1286" y="531"/>
                  </a:lnTo>
                  <a:lnTo>
                    <a:pt x="1286" y="515"/>
                  </a:lnTo>
                  <a:lnTo>
                    <a:pt x="1279" y="512"/>
                  </a:lnTo>
                  <a:lnTo>
                    <a:pt x="1276" y="510"/>
                  </a:lnTo>
                  <a:lnTo>
                    <a:pt x="1272" y="508"/>
                  </a:lnTo>
                  <a:lnTo>
                    <a:pt x="1269" y="505"/>
                  </a:lnTo>
                  <a:lnTo>
                    <a:pt x="1267" y="499"/>
                  </a:lnTo>
                  <a:lnTo>
                    <a:pt x="1274" y="487"/>
                  </a:lnTo>
                  <a:lnTo>
                    <a:pt x="1277" y="473"/>
                  </a:lnTo>
                  <a:lnTo>
                    <a:pt x="1274" y="458"/>
                  </a:lnTo>
                  <a:lnTo>
                    <a:pt x="1270" y="442"/>
                  </a:lnTo>
                  <a:lnTo>
                    <a:pt x="1265" y="424"/>
                  </a:lnTo>
                  <a:lnTo>
                    <a:pt x="1263" y="407"/>
                  </a:lnTo>
                  <a:lnTo>
                    <a:pt x="1267" y="407"/>
                  </a:lnTo>
                  <a:lnTo>
                    <a:pt x="1267" y="403"/>
                  </a:lnTo>
                  <a:lnTo>
                    <a:pt x="1291" y="407"/>
                  </a:lnTo>
                  <a:lnTo>
                    <a:pt x="1312" y="407"/>
                  </a:lnTo>
                  <a:lnTo>
                    <a:pt x="1335" y="403"/>
                  </a:lnTo>
                  <a:lnTo>
                    <a:pt x="1340" y="412"/>
                  </a:lnTo>
                  <a:lnTo>
                    <a:pt x="1345" y="424"/>
                  </a:lnTo>
                  <a:lnTo>
                    <a:pt x="1351" y="433"/>
                  </a:lnTo>
                  <a:lnTo>
                    <a:pt x="1356" y="437"/>
                  </a:lnTo>
                  <a:lnTo>
                    <a:pt x="1359" y="438"/>
                  </a:lnTo>
                  <a:lnTo>
                    <a:pt x="1365" y="438"/>
                  </a:lnTo>
                  <a:lnTo>
                    <a:pt x="1370" y="440"/>
                  </a:lnTo>
                  <a:lnTo>
                    <a:pt x="1375" y="442"/>
                  </a:lnTo>
                  <a:lnTo>
                    <a:pt x="1379" y="445"/>
                  </a:lnTo>
                  <a:lnTo>
                    <a:pt x="1380" y="454"/>
                  </a:lnTo>
                  <a:lnTo>
                    <a:pt x="1384" y="470"/>
                  </a:lnTo>
                  <a:lnTo>
                    <a:pt x="1386" y="484"/>
                  </a:lnTo>
                  <a:lnTo>
                    <a:pt x="1389" y="494"/>
                  </a:lnTo>
                  <a:lnTo>
                    <a:pt x="1391" y="496"/>
                  </a:lnTo>
                  <a:lnTo>
                    <a:pt x="1394" y="499"/>
                  </a:lnTo>
                  <a:lnTo>
                    <a:pt x="1398" y="501"/>
                  </a:lnTo>
                  <a:lnTo>
                    <a:pt x="1401" y="505"/>
                  </a:lnTo>
                  <a:lnTo>
                    <a:pt x="1407" y="506"/>
                  </a:lnTo>
                  <a:lnTo>
                    <a:pt x="1408" y="510"/>
                  </a:lnTo>
                  <a:lnTo>
                    <a:pt x="1422" y="499"/>
                  </a:lnTo>
                  <a:lnTo>
                    <a:pt x="1433" y="486"/>
                  </a:lnTo>
                  <a:lnTo>
                    <a:pt x="1441" y="472"/>
                  </a:lnTo>
                  <a:lnTo>
                    <a:pt x="1455" y="461"/>
                  </a:lnTo>
                  <a:lnTo>
                    <a:pt x="1457" y="473"/>
                  </a:lnTo>
                  <a:lnTo>
                    <a:pt x="1462" y="480"/>
                  </a:lnTo>
                  <a:lnTo>
                    <a:pt x="1469" y="487"/>
                  </a:lnTo>
                  <a:lnTo>
                    <a:pt x="1476" y="494"/>
                  </a:lnTo>
                  <a:lnTo>
                    <a:pt x="1482" y="503"/>
                  </a:lnTo>
                  <a:lnTo>
                    <a:pt x="1482" y="506"/>
                  </a:lnTo>
                  <a:lnTo>
                    <a:pt x="1482" y="510"/>
                  </a:lnTo>
                  <a:lnTo>
                    <a:pt x="1480" y="512"/>
                  </a:lnTo>
                  <a:lnTo>
                    <a:pt x="1480" y="515"/>
                  </a:lnTo>
                  <a:lnTo>
                    <a:pt x="1478" y="519"/>
                  </a:lnTo>
                  <a:lnTo>
                    <a:pt x="1480" y="522"/>
                  </a:lnTo>
                  <a:lnTo>
                    <a:pt x="1482" y="526"/>
                  </a:lnTo>
                  <a:lnTo>
                    <a:pt x="1483" y="527"/>
                  </a:lnTo>
                  <a:lnTo>
                    <a:pt x="1487" y="527"/>
                  </a:lnTo>
                  <a:lnTo>
                    <a:pt x="1490" y="527"/>
                  </a:lnTo>
                  <a:lnTo>
                    <a:pt x="1492" y="527"/>
                  </a:lnTo>
                  <a:lnTo>
                    <a:pt x="1496" y="527"/>
                  </a:lnTo>
                  <a:lnTo>
                    <a:pt x="1497" y="529"/>
                  </a:lnTo>
                  <a:lnTo>
                    <a:pt x="1503" y="543"/>
                  </a:lnTo>
                  <a:lnTo>
                    <a:pt x="1503" y="554"/>
                  </a:lnTo>
                  <a:lnTo>
                    <a:pt x="1501" y="564"/>
                  </a:lnTo>
                  <a:lnTo>
                    <a:pt x="1504" y="573"/>
                  </a:lnTo>
                  <a:lnTo>
                    <a:pt x="1517" y="583"/>
                  </a:lnTo>
                  <a:lnTo>
                    <a:pt x="1506" y="604"/>
                  </a:lnTo>
                  <a:lnTo>
                    <a:pt x="1494" y="622"/>
                  </a:lnTo>
                  <a:lnTo>
                    <a:pt x="1497" y="622"/>
                  </a:lnTo>
                  <a:lnTo>
                    <a:pt x="1508" y="611"/>
                  </a:lnTo>
                  <a:lnTo>
                    <a:pt x="1518" y="602"/>
                  </a:lnTo>
                  <a:lnTo>
                    <a:pt x="1527" y="592"/>
                  </a:lnTo>
                  <a:lnTo>
                    <a:pt x="1539" y="595"/>
                  </a:lnTo>
                  <a:lnTo>
                    <a:pt x="1546" y="602"/>
                  </a:lnTo>
                  <a:lnTo>
                    <a:pt x="1553" y="611"/>
                  </a:lnTo>
                  <a:lnTo>
                    <a:pt x="1555" y="625"/>
                  </a:lnTo>
                  <a:lnTo>
                    <a:pt x="1571" y="625"/>
                  </a:lnTo>
                  <a:lnTo>
                    <a:pt x="1571" y="630"/>
                  </a:lnTo>
                  <a:lnTo>
                    <a:pt x="1572" y="634"/>
                  </a:lnTo>
                  <a:lnTo>
                    <a:pt x="1572" y="639"/>
                  </a:lnTo>
                  <a:lnTo>
                    <a:pt x="1574" y="644"/>
                  </a:lnTo>
                  <a:lnTo>
                    <a:pt x="1572" y="650"/>
                  </a:lnTo>
                  <a:lnTo>
                    <a:pt x="1572" y="653"/>
                  </a:lnTo>
                  <a:lnTo>
                    <a:pt x="1572" y="657"/>
                  </a:lnTo>
                  <a:lnTo>
                    <a:pt x="1574" y="658"/>
                  </a:lnTo>
                  <a:lnTo>
                    <a:pt x="1574" y="662"/>
                  </a:lnTo>
                  <a:lnTo>
                    <a:pt x="1574" y="664"/>
                  </a:lnTo>
                  <a:lnTo>
                    <a:pt x="1574" y="667"/>
                  </a:lnTo>
                  <a:lnTo>
                    <a:pt x="1555" y="681"/>
                  </a:lnTo>
                  <a:lnTo>
                    <a:pt x="1534" y="690"/>
                  </a:lnTo>
                  <a:lnTo>
                    <a:pt x="1510" y="695"/>
                  </a:lnTo>
                  <a:lnTo>
                    <a:pt x="1485" y="698"/>
                  </a:lnTo>
                  <a:lnTo>
                    <a:pt x="1461" y="702"/>
                  </a:lnTo>
                  <a:lnTo>
                    <a:pt x="1436" y="705"/>
                  </a:lnTo>
                  <a:lnTo>
                    <a:pt x="1415" y="712"/>
                  </a:lnTo>
                  <a:lnTo>
                    <a:pt x="1396" y="721"/>
                  </a:lnTo>
                  <a:lnTo>
                    <a:pt x="1382" y="737"/>
                  </a:lnTo>
                  <a:lnTo>
                    <a:pt x="1386" y="737"/>
                  </a:lnTo>
                  <a:lnTo>
                    <a:pt x="1403" y="725"/>
                  </a:lnTo>
                  <a:lnTo>
                    <a:pt x="1424" y="716"/>
                  </a:lnTo>
                  <a:lnTo>
                    <a:pt x="1447" y="711"/>
                  </a:lnTo>
                  <a:lnTo>
                    <a:pt x="1448" y="714"/>
                  </a:lnTo>
                  <a:lnTo>
                    <a:pt x="1450" y="718"/>
                  </a:lnTo>
                  <a:lnTo>
                    <a:pt x="1452" y="719"/>
                  </a:lnTo>
                  <a:lnTo>
                    <a:pt x="1455" y="721"/>
                  </a:lnTo>
                  <a:lnTo>
                    <a:pt x="1459" y="723"/>
                  </a:lnTo>
                  <a:lnTo>
                    <a:pt x="1462" y="726"/>
                  </a:lnTo>
                  <a:lnTo>
                    <a:pt x="1457" y="735"/>
                  </a:lnTo>
                  <a:lnTo>
                    <a:pt x="1454" y="742"/>
                  </a:lnTo>
                  <a:lnTo>
                    <a:pt x="1452" y="749"/>
                  </a:lnTo>
                  <a:lnTo>
                    <a:pt x="1450" y="760"/>
                  </a:lnTo>
                  <a:lnTo>
                    <a:pt x="1464" y="767"/>
                  </a:lnTo>
                  <a:lnTo>
                    <a:pt x="1473" y="777"/>
                  </a:lnTo>
                  <a:lnTo>
                    <a:pt x="1480" y="787"/>
                  </a:lnTo>
                  <a:lnTo>
                    <a:pt x="1489" y="798"/>
                  </a:lnTo>
                  <a:lnTo>
                    <a:pt x="1489" y="801"/>
                  </a:lnTo>
                  <a:lnTo>
                    <a:pt x="1489" y="803"/>
                  </a:lnTo>
                  <a:lnTo>
                    <a:pt x="1487" y="803"/>
                  </a:lnTo>
                  <a:lnTo>
                    <a:pt x="1487" y="805"/>
                  </a:lnTo>
                  <a:lnTo>
                    <a:pt x="1485" y="807"/>
                  </a:lnTo>
                  <a:lnTo>
                    <a:pt x="1475" y="819"/>
                  </a:lnTo>
                  <a:lnTo>
                    <a:pt x="1461" y="829"/>
                  </a:lnTo>
                  <a:lnTo>
                    <a:pt x="1443" y="836"/>
                  </a:lnTo>
                  <a:lnTo>
                    <a:pt x="1443" y="821"/>
                  </a:lnTo>
                  <a:lnTo>
                    <a:pt x="1452" y="815"/>
                  </a:lnTo>
                  <a:lnTo>
                    <a:pt x="1459" y="810"/>
                  </a:lnTo>
                  <a:lnTo>
                    <a:pt x="1466" y="801"/>
                  </a:lnTo>
                  <a:lnTo>
                    <a:pt x="1459" y="798"/>
                  </a:lnTo>
                  <a:lnTo>
                    <a:pt x="1459" y="794"/>
                  </a:lnTo>
                  <a:lnTo>
                    <a:pt x="1457" y="794"/>
                  </a:lnTo>
                  <a:lnTo>
                    <a:pt x="1455" y="794"/>
                  </a:lnTo>
                  <a:lnTo>
                    <a:pt x="1455" y="794"/>
                  </a:lnTo>
                  <a:lnTo>
                    <a:pt x="1455" y="796"/>
                  </a:lnTo>
                  <a:lnTo>
                    <a:pt x="1455" y="798"/>
                  </a:lnTo>
                  <a:lnTo>
                    <a:pt x="1455" y="798"/>
                  </a:lnTo>
                  <a:lnTo>
                    <a:pt x="1443" y="807"/>
                  </a:lnTo>
                  <a:lnTo>
                    <a:pt x="1427" y="814"/>
                  </a:lnTo>
                  <a:lnTo>
                    <a:pt x="1414" y="819"/>
                  </a:lnTo>
                  <a:lnTo>
                    <a:pt x="1400" y="826"/>
                  </a:lnTo>
                  <a:lnTo>
                    <a:pt x="1387" y="835"/>
                  </a:lnTo>
                  <a:lnTo>
                    <a:pt x="1379" y="847"/>
                  </a:lnTo>
                  <a:lnTo>
                    <a:pt x="1373" y="864"/>
                  </a:lnTo>
                  <a:lnTo>
                    <a:pt x="1379" y="866"/>
                  </a:lnTo>
                  <a:lnTo>
                    <a:pt x="1386" y="868"/>
                  </a:lnTo>
                  <a:lnTo>
                    <a:pt x="1389" y="871"/>
                  </a:lnTo>
                  <a:lnTo>
                    <a:pt x="1382" y="871"/>
                  </a:lnTo>
                  <a:lnTo>
                    <a:pt x="1372" y="880"/>
                  </a:lnTo>
                  <a:lnTo>
                    <a:pt x="1358" y="883"/>
                  </a:lnTo>
                  <a:lnTo>
                    <a:pt x="1345" y="885"/>
                  </a:lnTo>
                  <a:lnTo>
                    <a:pt x="1331" y="887"/>
                  </a:lnTo>
                  <a:lnTo>
                    <a:pt x="1321" y="915"/>
                  </a:lnTo>
                  <a:lnTo>
                    <a:pt x="1309" y="945"/>
                  </a:lnTo>
                  <a:lnTo>
                    <a:pt x="1305" y="941"/>
                  </a:lnTo>
                  <a:lnTo>
                    <a:pt x="1304" y="939"/>
                  </a:lnTo>
                  <a:lnTo>
                    <a:pt x="1300" y="938"/>
                  </a:lnTo>
                  <a:lnTo>
                    <a:pt x="1298" y="936"/>
                  </a:lnTo>
                  <a:lnTo>
                    <a:pt x="1293" y="932"/>
                  </a:lnTo>
                  <a:lnTo>
                    <a:pt x="1293" y="941"/>
                  </a:lnTo>
                  <a:lnTo>
                    <a:pt x="1295" y="945"/>
                  </a:lnTo>
                  <a:lnTo>
                    <a:pt x="1298" y="955"/>
                  </a:lnTo>
                  <a:lnTo>
                    <a:pt x="1302" y="967"/>
                  </a:lnTo>
                  <a:lnTo>
                    <a:pt x="1305" y="978"/>
                  </a:lnTo>
                  <a:lnTo>
                    <a:pt x="1305" y="983"/>
                  </a:lnTo>
                  <a:lnTo>
                    <a:pt x="1291" y="992"/>
                  </a:lnTo>
                  <a:lnTo>
                    <a:pt x="1276" y="1000"/>
                  </a:lnTo>
                  <a:lnTo>
                    <a:pt x="1260" y="1011"/>
                  </a:lnTo>
                  <a:lnTo>
                    <a:pt x="1244" y="1021"/>
                  </a:lnTo>
                  <a:lnTo>
                    <a:pt x="1234" y="1035"/>
                  </a:lnTo>
                  <a:lnTo>
                    <a:pt x="1229" y="1053"/>
                  </a:lnTo>
                  <a:lnTo>
                    <a:pt x="1223" y="1067"/>
                  </a:lnTo>
                  <a:lnTo>
                    <a:pt x="1225" y="1084"/>
                  </a:lnTo>
                  <a:lnTo>
                    <a:pt x="1230" y="1103"/>
                  </a:lnTo>
                  <a:lnTo>
                    <a:pt x="1237" y="1123"/>
                  </a:lnTo>
                  <a:lnTo>
                    <a:pt x="1244" y="1142"/>
                  </a:lnTo>
                  <a:lnTo>
                    <a:pt x="1248" y="1159"/>
                  </a:lnTo>
                  <a:lnTo>
                    <a:pt x="1244" y="1159"/>
                  </a:lnTo>
                  <a:lnTo>
                    <a:pt x="1244" y="1163"/>
                  </a:lnTo>
                  <a:lnTo>
                    <a:pt x="1232" y="1159"/>
                  </a:lnTo>
                  <a:lnTo>
                    <a:pt x="1227" y="1144"/>
                  </a:lnTo>
                  <a:lnTo>
                    <a:pt x="1218" y="1124"/>
                  </a:lnTo>
                  <a:lnTo>
                    <a:pt x="1208" y="1103"/>
                  </a:lnTo>
                  <a:lnTo>
                    <a:pt x="1197" y="1088"/>
                  </a:lnTo>
                  <a:lnTo>
                    <a:pt x="1187" y="1079"/>
                  </a:lnTo>
                  <a:lnTo>
                    <a:pt x="1174" y="1077"/>
                  </a:lnTo>
                  <a:lnTo>
                    <a:pt x="1159" y="1070"/>
                  </a:lnTo>
                  <a:lnTo>
                    <a:pt x="1141" y="1063"/>
                  </a:lnTo>
                  <a:lnTo>
                    <a:pt x="1120" y="1060"/>
                  </a:lnTo>
                  <a:lnTo>
                    <a:pt x="1120" y="1063"/>
                  </a:lnTo>
                  <a:lnTo>
                    <a:pt x="1117" y="1063"/>
                  </a:lnTo>
                  <a:lnTo>
                    <a:pt x="1119" y="1069"/>
                  </a:lnTo>
                  <a:lnTo>
                    <a:pt x="1122" y="1074"/>
                  </a:lnTo>
                  <a:lnTo>
                    <a:pt x="1124" y="1077"/>
                  </a:lnTo>
                  <a:lnTo>
                    <a:pt x="1126" y="1081"/>
                  </a:lnTo>
                  <a:lnTo>
                    <a:pt x="1129" y="1086"/>
                  </a:lnTo>
                  <a:lnTo>
                    <a:pt x="1113" y="1086"/>
                  </a:lnTo>
                  <a:lnTo>
                    <a:pt x="1101" y="1081"/>
                  </a:lnTo>
                  <a:lnTo>
                    <a:pt x="1085" y="1077"/>
                  </a:lnTo>
                  <a:lnTo>
                    <a:pt x="1070" y="1077"/>
                  </a:lnTo>
                  <a:lnTo>
                    <a:pt x="1054" y="1079"/>
                  </a:lnTo>
                  <a:lnTo>
                    <a:pt x="1043" y="1082"/>
                  </a:lnTo>
                  <a:lnTo>
                    <a:pt x="1031" y="1088"/>
                  </a:lnTo>
                  <a:lnTo>
                    <a:pt x="1021" y="1095"/>
                  </a:lnTo>
                  <a:lnTo>
                    <a:pt x="1014" y="1105"/>
                  </a:lnTo>
                  <a:lnTo>
                    <a:pt x="1010" y="1114"/>
                  </a:lnTo>
                  <a:lnTo>
                    <a:pt x="1012" y="1121"/>
                  </a:lnTo>
                  <a:lnTo>
                    <a:pt x="1012" y="1130"/>
                  </a:lnTo>
                  <a:lnTo>
                    <a:pt x="1009" y="1140"/>
                  </a:lnTo>
                  <a:lnTo>
                    <a:pt x="1002" y="1163"/>
                  </a:lnTo>
                  <a:lnTo>
                    <a:pt x="1002" y="1180"/>
                  </a:lnTo>
                  <a:lnTo>
                    <a:pt x="1003" y="1198"/>
                  </a:lnTo>
                  <a:lnTo>
                    <a:pt x="1010" y="1215"/>
                  </a:lnTo>
                  <a:lnTo>
                    <a:pt x="1021" y="1236"/>
                  </a:lnTo>
                  <a:lnTo>
                    <a:pt x="1033" y="1238"/>
                  </a:lnTo>
                  <a:lnTo>
                    <a:pt x="1040" y="1240"/>
                  </a:lnTo>
                  <a:lnTo>
                    <a:pt x="1043" y="1243"/>
                  </a:lnTo>
                  <a:lnTo>
                    <a:pt x="1047" y="1245"/>
                  </a:lnTo>
                  <a:lnTo>
                    <a:pt x="1052" y="1247"/>
                  </a:lnTo>
                  <a:lnTo>
                    <a:pt x="1061" y="1243"/>
                  </a:lnTo>
                  <a:lnTo>
                    <a:pt x="1075" y="1236"/>
                  </a:lnTo>
                  <a:lnTo>
                    <a:pt x="1078" y="1234"/>
                  </a:lnTo>
                  <a:lnTo>
                    <a:pt x="1080" y="1234"/>
                  </a:lnTo>
                  <a:lnTo>
                    <a:pt x="1084" y="1234"/>
                  </a:lnTo>
                  <a:lnTo>
                    <a:pt x="1084" y="1234"/>
                  </a:lnTo>
                  <a:lnTo>
                    <a:pt x="1085" y="1234"/>
                  </a:lnTo>
                  <a:lnTo>
                    <a:pt x="1087" y="1234"/>
                  </a:lnTo>
                  <a:lnTo>
                    <a:pt x="1087" y="1233"/>
                  </a:lnTo>
                  <a:lnTo>
                    <a:pt x="1091" y="1229"/>
                  </a:lnTo>
                  <a:lnTo>
                    <a:pt x="1092" y="1224"/>
                  </a:lnTo>
                  <a:lnTo>
                    <a:pt x="1094" y="1219"/>
                  </a:lnTo>
                  <a:lnTo>
                    <a:pt x="1096" y="1213"/>
                  </a:lnTo>
                  <a:lnTo>
                    <a:pt x="1098" y="1210"/>
                  </a:lnTo>
                  <a:lnTo>
                    <a:pt x="1106" y="1201"/>
                  </a:lnTo>
                  <a:lnTo>
                    <a:pt x="1117" y="1196"/>
                  </a:lnTo>
                  <a:lnTo>
                    <a:pt x="1133" y="1194"/>
                  </a:lnTo>
                  <a:lnTo>
                    <a:pt x="1134" y="1198"/>
                  </a:lnTo>
                  <a:lnTo>
                    <a:pt x="1136" y="1199"/>
                  </a:lnTo>
                  <a:lnTo>
                    <a:pt x="1136" y="1201"/>
                  </a:lnTo>
                  <a:lnTo>
                    <a:pt x="1138" y="1201"/>
                  </a:lnTo>
                  <a:lnTo>
                    <a:pt x="1138" y="1199"/>
                  </a:lnTo>
                  <a:lnTo>
                    <a:pt x="1139" y="1199"/>
                  </a:lnTo>
                  <a:lnTo>
                    <a:pt x="1143" y="1199"/>
                  </a:lnTo>
                  <a:lnTo>
                    <a:pt x="1148" y="1198"/>
                  </a:lnTo>
                  <a:lnTo>
                    <a:pt x="1148" y="1213"/>
                  </a:lnTo>
                  <a:lnTo>
                    <a:pt x="1141" y="1220"/>
                  </a:lnTo>
                  <a:lnTo>
                    <a:pt x="1136" y="1233"/>
                  </a:lnTo>
                  <a:lnTo>
                    <a:pt x="1131" y="1250"/>
                  </a:lnTo>
                  <a:lnTo>
                    <a:pt x="1126" y="1266"/>
                  </a:lnTo>
                  <a:lnTo>
                    <a:pt x="1120" y="1278"/>
                  </a:lnTo>
                  <a:lnTo>
                    <a:pt x="1138" y="1278"/>
                  </a:lnTo>
                  <a:lnTo>
                    <a:pt x="1153" y="1276"/>
                  </a:lnTo>
                  <a:lnTo>
                    <a:pt x="1167" y="1276"/>
                  </a:lnTo>
                  <a:lnTo>
                    <a:pt x="1180" y="1278"/>
                  </a:lnTo>
                  <a:lnTo>
                    <a:pt x="1188" y="1283"/>
                  </a:lnTo>
                  <a:lnTo>
                    <a:pt x="1195" y="1294"/>
                  </a:lnTo>
                  <a:lnTo>
                    <a:pt x="1197" y="1309"/>
                  </a:lnTo>
                  <a:lnTo>
                    <a:pt x="1194" y="1320"/>
                  </a:lnTo>
                  <a:lnTo>
                    <a:pt x="1190" y="1334"/>
                  </a:lnTo>
                  <a:lnTo>
                    <a:pt x="1190" y="1348"/>
                  </a:lnTo>
                  <a:lnTo>
                    <a:pt x="1199" y="1357"/>
                  </a:lnTo>
                  <a:lnTo>
                    <a:pt x="1204" y="1363"/>
                  </a:lnTo>
                  <a:lnTo>
                    <a:pt x="1211" y="1370"/>
                  </a:lnTo>
                  <a:lnTo>
                    <a:pt x="1222" y="1376"/>
                  </a:lnTo>
                  <a:lnTo>
                    <a:pt x="1235" y="1379"/>
                  </a:lnTo>
                  <a:lnTo>
                    <a:pt x="1242" y="1370"/>
                  </a:lnTo>
                  <a:lnTo>
                    <a:pt x="1251" y="1367"/>
                  </a:lnTo>
                  <a:lnTo>
                    <a:pt x="1267" y="1367"/>
                  </a:lnTo>
                  <a:lnTo>
                    <a:pt x="1269" y="1370"/>
                  </a:lnTo>
                  <a:lnTo>
                    <a:pt x="1272" y="1374"/>
                  </a:lnTo>
                  <a:lnTo>
                    <a:pt x="1274" y="1376"/>
                  </a:lnTo>
                  <a:lnTo>
                    <a:pt x="1276" y="1376"/>
                  </a:lnTo>
                  <a:lnTo>
                    <a:pt x="1281" y="1377"/>
                  </a:lnTo>
                  <a:lnTo>
                    <a:pt x="1286" y="1379"/>
                  </a:lnTo>
                  <a:lnTo>
                    <a:pt x="1293" y="1365"/>
                  </a:lnTo>
                  <a:lnTo>
                    <a:pt x="1302" y="1355"/>
                  </a:lnTo>
                  <a:lnTo>
                    <a:pt x="1312" y="1346"/>
                  </a:lnTo>
                  <a:lnTo>
                    <a:pt x="1325" y="1339"/>
                  </a:lnTo>
                  <a:lnTo>
                    <a:pt x="1344" y="1336"/>
                  </a:lnTo>
                  <a:lnTo>
                    <a:pt x="1347" y="1334"/>
                  </a:lnTo>
                  <a:lnTo>
                    <a:pt x="1349" y="1334"/>
                  </a:lnTo>
                  <a:lnTo>
                    <a:pt x="1352" y="1334"/>
                  </a:lnTo>
                  <a:lnTo>
                    <a:pt x="1354" y="1334"/>
                  </a:lnTo>
                  <a:lnTo>
                    <a:pt x="1358" y="1336"/>
                  </a:lnTo>
                  <a:lnTo>
                    <a:pt x="1363" y="1336"/>
                  </a:lnTo>
                  <a:lnTo>
                    <a:pt x="1361" y="1339"/>
                  </a:lnTo>
                  <a:lnTo>
                    <a:pt x="1361" y="1343"/>
                  </a:lnTo>
                  <a:lnTo>
                    <a:pt x="1359" y="1343"/>
                  </a:lnTo>
                  <a:lnTo>
                    <a:pt x="1359" y="1344"/>
                  </a:lnTo>
                  <a:lnTo>
                    <a:pt x="1361" y="1344"/>
                  </a:lnTo>
                  <a:lnTo>
                    <a:pt x="1363" y="1346"/>
                  </a:lnTo>
                  <a:lnTo>
                    <a:pt x="1366" y="1348"/>
                  </a:lnTo>
                  <a:lnTo>
                    <a:pt x="1366" y="1344"/>
                  </a:lnTo>
                  <a:lnTo>
                    <a:pt x="1370" y="1341"/>
                  </a:lnTo>
                  <a:lnTo>
                    <a:pt x="1372" y="1339"/>
                  </a:lnTo>
                  <a:lnTo>
                    <a:pt x="1373" y="1337"/>
                  </a:lnTo>
                  <a:lnTo>
                    <a:pt x="1375" y="1336"/>
                  </a:lnTo>
                  <a:lnTo>
                    <a:pt x="1379" y="1334"/>
                  </a:lnTo>
                  <a:lnTo>
                    <a:pt x="1382" y="1332"/>
                  </a:lnTo>
                  <a:lnTo>
                    <a:pt x="1398" y="1346"/>
                  </a:lnTo>
                  <a:lnTo>
                    <a:pt x="1419" y="1353"/>
                  </a:lnTo>
                  <a:lnTo>
                    <a:pt x="1440" y="1355"/>
                  </a:lnTo>
                  <a:lnTo>
                    <a:pt x="1464" y="1353"/>
                  </a:lnTo>
                  <a:lnTo>
                    <a:pt x="1489" y="1351"/>
                  </a:lnTo>
                  <a:lnTo>
                    <a:pt x="1489" y="1355"/>
                  </a:lnTo>
                  <a:lnTo>
                    <a:pt x="1489" y="1357"/>
                  </a:lnTo>
                  <a:lnTo>
                    <a:pt x="1487" y="1358"/>
                  </a:lnTo>
                  <a:lnTo>
                    <a:pt x="1487" y="1358"/>
                  </a:lnTo>
                  <a:lnTo>
                    <a:pt x="1487" y="1360"/>
                  </a:lnTo>
                  <a:lnTo>
                    <a:pt x="1485" y="1363"/>
                  </a:lnTo>
                  <a:lnTo>
                    <a:pt x="1497" y="1367"/>
                  </a:lnTo>
                  <a:lnTo>
                    <a:pt x="1504" y="1372"/>
                  </a:lnTo>
                  <a:lnTo>
                    <a:pt x="1511" y="1377"/>
                  </a:lnTo>
                  <a:lnTo>
                    <a:pt x="1523" y="1383"/>
                  </a:lnTo>
                  <a:lnTo>
                    <a:pt x="1523" y="1393"/>
                  </a:lnTo>
                  <a:lnTo>
                    <a:pt x="1536" y="1397"/>
                  </a:lnTo>
                  <a:lnTo>
                    <a:pt x="1544" y="1398"/>
                  </a:lnTo>
                  <a:lnTo>
                    <a:pt x="1551" y="1405"/>
                  </a:lnTo>
                  <a:lnTo>
                    <a:pt x="1555" y="1416"/>
                  </a:lnTo>
                  <a:lnTo>
                    <a:pt x="1576" y="1418"/>
                  </a:lnTo>
                  <a:lnTo>
                    <a:pt x="1593" y="1419"/>
                  </a:lnTo>
                  <a:lnTo>
                    <a:pt x="1616" y="1421"/>
                  </a:lnTo>
                  <a:lnTo>
                    <a:pt x="1632" y="1442"/>
                  </a:lnTo>
                  <a:lnTo>
                    <a:pt x="1651" y="1461"/>
                  </a:lnTo>
                  <a:lnTo>
                    <a:pt x="1672" y="1477"/>
                  </a:lnTo>
                  <a:lnTo>
                    <a:pt x="1696" y="1489"/>
                  </a:lnTo>
                  <a:lnTo>
                    <a:pt x="1695" y="1496"/>
                  </a:lnTo>
                  <a:lnTo>
                    <a:pt x="1691" y="1500"/>
                  </a:lnTo>
                  <a:lnTo>
                    <a:pt x="1688" y="1505"/>
                  </a:lnTo>
                  <a:lnTo>
                    <a:pt x="1684" y="1508"/>
                  </a:lnTo>
                  <a:lnTo>
                    <a:pt x="1681" y="1514"/>
                  </a:lnTo>
                  <a:lnTo>
                    <a:pt x="1703" y="1514"/>
                  </a:lnTo>
                  <a:lnTo>
                    <a:pt x="1724" y="1521"/>
                  </a:lnTo>
                  <a:lnTo>
                    <a:pt x="1728" y="1533"/>
                  </a:lnTo>
                  <a:lnTo>
                    <a:pt x="1733" y="1531"/>
                  </a:lnTo>
                  <a:lnTo>
                    <a:pt x="1736" y="1529"/>
                  </a:lnTo>
                  <a:lnTo>
                    <a:pt x="1742" y="1531"/>
                  </a:lnTo>
                  <a:lnTo>
                    <a:pt x="1743" y="1531"/>
                  </a:lnTo>
                  <a:lnTo>
                    <a:pt x="1747" y="1533"/>
                  </a:lnTo>
                  <a:lnTo>
                    <a:pt x="1750" y="1535"/>
                  </a:lnTo>
                  <a:lnTo>
                    <a:pt x="1754" y="1536"/>
                  </a:lnTo>
                  <a:lnTo>
                    <a:pt x="1808" y="1540"/>
                  </a:lnTo>
                  <a:lnTo>
                    <a:pt x="1813" y="1545"/>
                  </a:lnTo>
                  <a:lnTo>
                    <a:pt x="1817" y="1555"/>
                  </a:lnTo>
                  <a:lnTo>
                    <a:pt x="1818" y="1564"/>
                  </a:lnTo>
                  <a:lnTo>
                    <a:pt x="1824" y="1571"/>
                  </a:lnTo>
                  <a:lnTo>
                    <a:pt x="1832" y="1573"/>
                  </a:lnTo>
                  <a:lnTo>
                    <a:pt x="1841" y="1573"/>
                  </a:lnTo>
                  <a:lnTo>
                    <a:pt x="1848" y="1571"/>
                  </a:lnTo>
                  <a:lnTo>
                    <a:pt x="1853" y="1578"/>
                  </a:lnTo>
                  <a:lnTo>
                    <a:pt x="1859" y="1583"/>
                  </a:lnTo>
                  <a:lnTo>
                    <a:pt x="1862" y="1589"/>
                  </a:lnTo>
                  <a:lnTo>
                    <a:pt x="1864" y="1596"/>
                  </a:lnTo>
                  <a:lnTo>
                    <a:pt x="1866" y="1604"/>
                  </a:lnTo>
                  <a:lnTo>
                    <a:pt x="1853" y="1620"/>
                  </a:lnTo>
                  <a:lnTo>
                    <a:pt x="1839" y="1639"/>
                  </a:lnTo>
                  <a:lnTo>
                    <a:pt x="1825" y="1660"/>
                  </a:lnTo>
                  <a:lnTo>
                    <a:pt x="1813" y="1681"/>
                  </a:lnTo>
                  <a:lnTo>
                    <a:pt x="1805" y="1697"/>
                  </a:lnTo>
                  <a:lnTo>
                    <a:pt x="1805" y="1707"/>
                  </a:lnTo>
                  <a:lnTo>
                    <a:pt x="1806" y="1721"/>
                  </a:lnTo>
                  <a:lnTo>
                    <a:pt x="1810" y="1737"/>
                  </a:lnTo>
                  <a:lnTo>
                    <a:pt x="1808" y="1751"/>
                  </a:lnTo>
                  <a:lnTo>
                    <a:pt x="1805" y="1760"/>
                  </a:lnTo>
                  <a:lnTo>
                    <a:pt x="1798" y="1774"/>
                  </a:lnTo>
                  <a:lnTo>
                    <a:pt x="1789" y="1789"/>
                  </a:lnTo>
                  <a:lnTo>
                    <a:pt x="1780" y="1805"/>
                  </a:lnTo>
                  <a:lnTo>
                    <a:pt x="1771" y="1817"/>
                  </a:lnTo>
                  <a:lnTo>
                    <a:pt x="1766" y="1824"/>
                  </a:lnTo>
                  <a:lnTo>
                    <a:pt x="1756" y="1828"/>
                  </a:lnTo>
                  <a:lnTo>
                    <a:pt x="1740" y="1830"/>
                  </a:lnTo>
                  <a:lnTo>
                    <a:pt x="1724" y="1831"/>
                  </a:lnTo>
                  <a:lnTo>
                    <a:pt x="1709" y="1835"/>
                  </a:lnTo>
                  <a:lnTo>
                    <a:pt x="1695" y="1840"/>
                  </a:lnTo>
                  <a:lnTo>
                    <a:pt x="1686" y="1850"/>
                  </a:lnTo>
                  <a:lnTo>
                    <a:pt x="1682" y="1856"/>
                  </a:lnTo>
                  <a:lnTo>
                    <a:pt x="1682" y="1859"/>
                  </a:lnTo>
                  <a:lnTo>
                    <a:pt x="1682" y="1863"/>
                  </a:lnTo>
                  <a:lnTo>
                    <a:pt x="1684" y="1868"/>
                  </a:lnTo>
                  <a:lnTo>
                    <a:pt x="1686" y="1873"/>
                  </a:lnTo>
                  <a:lnTo>
                    <a:pt x="1674" y="1873"/>
                  </a:lnTo>
                  <a:lnTo>
                    <a:pt x="1672" y="1896"/>
                  </a:lnTo>
                  <a:lnTo>
                    <a:pt x="1668" y="1915"/>
                  </a:lnTo>
                  <a:lnTo>
                    <a:pt x="1661" y="1931"/>
                  </a:lnTo>
                  <a:lnTo>
                    <a:pt x="1654" y="1946"/>
                  </a:lnTo>
                  <a:lnTo>
                    <a:pt x="1647" y="1966"/>
                  </a:lnTo>
                  <a:lnTo>
                    <a:pt x="1642" y="1966"/>
                  </a:lnTo>
                  <a:lnTo>
                    <a:pt x="1642" y="1959"/>
                  </a:lnTo>
                  <a:lnTo>
                    <a:pt x="1642" y="1955"/>
                  </a:lnTo>
                  <a:lnTo>
                    <a:pt x="1640" y="1950"/>
                  </a:lnTo>
                  <a:lnTo>
                    <a:pt x="1639" y="1946"/>
                  </a:lnTo>
                  <a:lnTo>
                    <a:pt x="1637" y="1948"/>
                  </a:lnTo>
                  <a:lnTo>
                    <a:pt x="1637" y="1948"/>
                  </a:lnTo>
                  <a:lnTo>
                    <a:pt x="1635" y="1948"/>
                  </a:lnTo>
                  <a:lnTo>
                    <a:pt x="1633" y="1950"/>
                  </a:lnTo>
                  <a:lnTo>
                    <a:pt x="1632" y="1950"/>
                  </a:lnTo>
                  <a:lnTo>
                    <a:pt x="1623" y="1971"/>
                  </a:lnTo>
                  <a:lnTo>
                    <a:pt x="1613" y="1985"/>
                  </a:lnTo>
                  <a:lnTo>
                    <a:pt x="1602" y="1997"/>
                  </a:lnTo>
                  <a:lnTo>
                    <a:pt x="1590" y="2011"/>
                  </a:lnTo>
                  <a:lnTo>
                    <a:pt x="1565" y="2006"/>
                  </a:lnTo>
                  <a:lnTo>
                    <a:pt x="1543" y="2001"/>
                  </a:lnTo>
                  <a:lnTo>
                    <a:pt x="1543" y="2008"/>
                  </a:lnTo>
                  <a:lnTo>
                    <a:pt x="1555" y="2015"/>
                  </a:lnTo>
                  <a:lnTo>
                    <a:pt x="1560" y="2025"/>
                  </a:lnTo>
                  <a:lnTo>
                    <a:pt x="1562" y="2035"/>
                  </a:lnTo>
                  <a:lnTo>
                    <a:pt x="1560" y="2048"/>
                  </a:lnTo>
                  <a:lnTo>
                    <a:pt x="1558" y="2062"/>
                  </a:lnTo>
                  <a:lnTo>
                    <a:pt x="1527" y="2063"/>
                  </a:lnTo>
                  <a:lnTo>
                    <a:pt x="1501" y="2070"/>
                  </a:lnTo>
                  <a:lnTo>
                    <a:pt x="1499" y="2074"/>
                  </a:lnTo>
                  <a:lnTo>
                    <a:pt x="1497" y="2079"/>
                  </a:lnTo>
                  <a:lnTo>
                    <a:pt x="1497" y="2086"/>
                  </a:lnTo>
                  <a:lnTo>
                    <a:pt x="1497" y="2093"/>
                  </a:lnTo>
                  <a:lnTo>
                    <a:pt x="1496" y="2097"/>
                  </a:lnTo>
                  <a:lnTo>
                    <a:pt x="1496" y="2098"/>
                  </a:lnTo>
                  <a:lnTo>
                    <a:pt x="1496" y="2102"/>
                  </a:lnTo>
                  <a:lnTo>
                    <a:pt x="1496" y="2105"/>
                  </a:lnTo>
                  <a:lnTo>
                    <a:pt x="1497" y="2112"/>
                  </a:lnTo>
                  <a:lnTo>
                    <a:pt x="1489" y="2112"/>
                  </a:lnTo>
                  <a:lnTo>
                    <a:pt x="1478" y="2114"/>
                  </a:lnTo>
                  <a:lnTo>
                    <a:pt x="1464" y="2114"/>
                  </a:lnTo>
                  <a:lnTo>
                    <a:pt x="1450" y="2116"/>
                  </a:lnTo>
                  <a:lnTo>
                    <a:pt x="1450" y="2123"/>
                  </a:lnTo>
                  <a:lnTo>
                    <a:pt x="1457" y="2126"/>
                  </a:lnTo>
                  <a:lnTo>
                    <a:pt x="1462" y="2130"/>
                  </a:lnTo>
                  <a:lnTo>
                    <a:pt x="1466" y="2131"/>
                  </a:lnTo>
                  <a:lnTo>
                    <a:pt x="1469" y="2133"/>
                  </a:lnTo>
                  <a:lnTo>
                    <a:pt x="1473" y="2137"/>
                  </a:lnTo>
                  <a:lnTo>
                    <a:pt x="1475" y="2140"/>
                  </a:lnTo>
                  <a:lnTo>
                    <a:pt x="1478" y="2145"/>
                  </a:lnTo>
                  <a:lnTo>
                    <a:pt x="1471" y="2147"/>
                  </a:lnTo>
                  <a:lnTo>
                    <a:pt x="1466" y="2149"/>
                  </a:lnTo>
                  <a:lnTo>
                    <a:pt x="1461" y="2151"/>
                  </a:lnTo>
                  <a:lnTo>
                    <a:pt x="1457" y="2152"/>
                  </a:lnTo>
                  <a:lnTo>
                    <a:pt x="1455" y="2158"/>
                  </a:lnTo>
                  <a:lnTo>
                    <a:pt x="1450" y="2168"/>
                  </a:lnTo>
                  <a:lnTo>
                    <a:pt x="1447" y="2179"/>
                  </a:lnTo>
                  <a:lnTo>
                    <a:pt x="1443" y="2189"/>
                  </a:lnTo>
                  <a:lnTo>
                    <a:pt x="1440" y="2191"/>
                  </a:lnTo>
                  <a:lnTo>
                    <a:pt x="1438" y="2191"/>
                  </a:lnTo>
                  <a:lnTo>
                    <a:pt x="1433" y="2193"/>
                  </a:lnTo>
                  <a:lnTo>
                    <a:pt x="1427" y="2193"/>
                  </a:lnTo>
                  <a:lnTo>
                    <a:pt x="1427" y="2198"/>
                  </a:lnTo>
                  <a:lnTo>
                    <a:pt x="1427" y="2201"/>
                  </a:lnTo>
                  <a:lnTo>
                    <a:pt x="1427" y="2203"/>
                  </a:lnTo>
                  <a:lnTo>
                    <a:pt x="1426" y="2205"/>
                  </a:lnTo>
                  <a:lnTo>
                    <a:pt x="1427" y="2207"/>
                  </a:lnTo>
                  <a:lnTo>
                    <a:pt x="1427" y="2208"/>
                  </a:lnTo>
                  <a:lnTo>
                    <a:pt x="1431" y="2215"/>
                  </a:lnTo>
                  <a:lnTo>
                    <a:pt x="1434" y="2221"/>
                  </a:lnTo>
                  <a:lnTo>
                    <a:pt x="1440" y="2224"/>
                  </a:lnTo>
                  <a:lnTo>
                    <a:pt x="1445" y="2227"/>
                  </a:lnTo>
                  <a:lnTo>
                    <a:pt x="1450" y="2231"/>
                  </a:lnTo>
                  <a:lnTo>
                    <a:pt x="1447" y="2243"/>
                  </a:lnTo>
                  <a:lnTo>
                    <a:pt x="1433" y="2250"/>
                  </a:lnTo>
                  <a:lnTo>
                    <a:pt x="1419" y="2264"/>
                  </a:lnTo>
                  <a:lnTo>
                    <a:pt x="1407" y="2282"/>
                  </a:lnTo>
                  <a:lnTo>
                    <a:pt x="1398" y="2299"/>
                  </a:lnTo>
                  <a:lnTo>
                    <a:pt x="1393" y="2315"/>
                  </a:lnTo>
                  <a:lnTo>
                    <a:pt x="1398" y="2320"/>
                  </a:lnTo>
                  <a:lnTo>
                    <a:pt x="1403" y="2325"/>
                  </a:lnTo>
                  <a:lnTo>
                    <a:pt x="1407" y="2330"/>
                  </a:lnTo>
                  <a:lnTo>
                    <a:pt x="1408" y="2339"/>
                  </a:lnTo>
                  <a:lnTo>
                    <a:pt x="1400" y="2341"/>
                  </a:lnTo>
                  <a:lnTo>
                    <a:pt x="1387" y="2348"/>
                  </a:lnTo>
                  <a:lnTo>
                    <a:pt x="1375" y="2358"/>
                  </a:lnTo>
                  <a:lnTo>
                    <a:pt x="1366" y="2369"/>
                  </a:lnTo>
                  <a:lnTo>
                    <a:pt x="1365" y="2372"/>
                  </a:lnTo>
                  <a:lnTo>
                    <a:pt x="1363" y="2376"/>
                  </a:lnTo>
                  <a:lnTo>
                    <a:pt x="1363" y="2379"/>
                  </a:lnTo>
                  <a:lnTo>
                    <a:pt x="1363" y="2385"/>
                  </a:lnTo>
                  <a:lnTo>
                    <a:pt x="1366" y="2385"/>
                  </a:lnTo>
                  <a:lnTo>
                    <a:pt x="1366" y="2381"/>
                  </a:lnTo>
                  <a:lnTo>
                    <a:pt x="1377" y="2369"/>
                  </a:lnTo>
                  <a:lnTo>
                    <a:pt x="1386" y="2357"/>
                  </a:lnTo>
                  <a:lnTo>
                    <a:pt x="1389" y="2358"/>
                  </a:lnTo>
                  <a:lnTo>
                    <a:pt x="1391" y="2358"/>
                  </a:lnTo>
                  <a:lnTo>
                    <a:pt x="1391" y="2360"/>
                  </a:lnTo>
                  <a:lnTo>
                    <a:pt x="1391" y="2360"/>
                  </a:lnTo>
                  <a:lnTo>
                    <a:pt x="1393" y="2362"/>
                  </a:lnTo>
                  <a:lnTo>
                    <a:pt x="1396" y="2371"/>
                  </a:lnTo>
                  <a:lnTo>
                    <a:pt x="1398" y="2381"/>
                  </a:lnTo>
                  <a:lnTo>
                    <a:pt x="1400" y="2393"/>
                  </a:lnTo>
                  <a:lnTo>
                    <a:pt x="1401" y="2404"/>
                  </a:lnTo>
                  <a:lnTo>
                    <a:pt x="1407" y="2404"/>
                  </a:lnTo>
                  <a:lnTo>
                    <a:pt x="1408" y="2404"/>
                  </a:lnTo>
                  <a:lnTo>
                    <a:pt x="1412" y="2404"/>
                  </a:lnTo>
                  <a:lnTo>
                    <a:pt x="1412" y="2406"/>
                  </a:lnTo>
                  <a:lnTo>
                    <a:pt x="1414" y="2406"/>
                  </a:lnTo>
                  <a:lnTo>
                    <a:pt x="1414" y="2407"/>
                  </a:lnTo>
                  <a:lnTo>
                    <a:pt x="1417" y="2411"/>
                  </a:lnTo>
                  <a:lnTo>
                    <a:pt x="1414" y="2413"/>
                  </a:lnTo>
                  <a:lnTo>
                    <a:pt x="1412" y="2414"/>
                  </a:lnTo>
                  <a:lnTo>
                    <a:pt x="1412" y="2416"/>
                  </a:lnTo>
                  <a:lnTo>
                    <a:pt x="1410" y="2416"/>
                  </a:lnTo>
                  <a:lnTo>
                    <a:pt x="1408" y="2418"/>
                  </a:lnTo>
                  <a:lnTo>
                    <a:pt x="1405" y="2419"/>
                  </a:lnTo>
                  <a:lnTo>
                    <a:pt x="1389" y="2423"/>
                  </a:lnTo>
                  <a:lnTo>
                    <a:pt x="1373" y="2419"/>
                  </a:lnTo>
                  <a:lnTo>
                    <a:pt x="1358" y="2411"/>
                  </a:lnTo>
                  <a:lnTo>
                    <a:pt x="1342" y="2399"/>
                  </a:lnTo>
                  <a:lnTo>
                    <a:pt x="1328" y="2385"/>
                  </a:lnTo>
                  <a:lnTo>
                    <a:pt x="1318" y="2371"/>
                  </a:lnTo>
                  <a:lnTo>
                    <a:pt x="1312" y="2357"/>
                  </a:lnTo>
                  <a:lnTo>
                    <a:pt x="1316" y="2357"/>
                  </a:lnTo>
                  <a:lnTo>
                    <a:pt x="1328" y="2369"/>
                  </a:lnTo>
                  <a:lnTo>
                    <a:pt x="1340" y="2379"/>
                  </a:lnTo>
                  <a:lnTo>
                    <a:pt x="1354" y="2388"/>
                  </a:lnTo>
                  <a:lnTo>
                    <a:pt x="1354" y="2381"/>
                  </a:lnTo>
                  <a:lnTo>
                    <a:pt x="1335" y="2371"/>
                  </a:lnTo>
                  <a:lnTo>
                    <a:pt x="1319" y="2357"/>
                  </a:lnTo>
                  <a:lnTo>
                    <a:pt x="1309" y="2337"/>
                  </a:lnTo>
                  <a:lnTo>
                    <a:pt x="1302" y="2315"/>
                  </a:lnTo>
                  <a:lnTo>
                    <a:pt x="1298" y="2292"/>
                  </a:lnTo>
                  <a:lnTo>
                    <a:pt x="1300" y="2266"/>
                  </a:lnTo>
                  <a:lnTo>
                    <a:pt x="1302" y="2241"/>
                  </a:lnTo>
                  <a:lnTo>
                    <a:pt x="1307" y="2219"/>
                  </a:lnTo>
                  <a:lnTo>
                    <a:pt x="1314" y="2198"/>
                  </a:lnTo>
                  <a:lnTo>
                    <a:pt x="1321" y="2180"/>
                  </a:lnTo>
                  <a:lnTo>
                    <a:pt x="1331" y="2180"/>
                  </a:lnTo>
                  <a:lnTo>
                    <a:pt x="1340" y="2145"/>
                  </a:lnTo>
                  <a:lnTo>
                    <a:pt x="1335" y="2145"/>
                  </a:lnTo>
                  <a:lnTo>
                    <a:pt x="1335" y="2142"/>
                  </a:lnTo>
                  <a:lnTo>
                    <a:pt x="1331" y="2145"/>
                  </a:lnTo>
                  <a:lnTo>
                    <a:pt x="1328" y="2149"/>
                  </a:lnTo>
                  <a:lnTo>
                    <a:pt x="1326" y="2152"/>
                  </a:lnTo>
                  <a:lnTo>
                    <a:pt x="1323" y="2156"/>
                  </a:lnTo>
                  <a:lnTo>
                    <a:pt x="1316" y="2158"/>
                  </a:lnTo>
                  <a:lnTo>
                    <a:pt x="1316" y="2154"/>
                  </a:lnTo>
                  <a:lnTo>
                    <a:pt x="1328" y="2081"/>
                  </a:lnTo>
                  <a:lnTo>
                    <a:pt x="1326" y="2074"/>
                  </a:lnTo>
                  <a:lnTo>
                    <a:pt x="1323" y="2062"/>
                  </a:lnTo>
                  <a:lnTo>
                    <a:pt x="1325" y="2051"/>
                  </a:lnTo>
                  <a:lnTo>
                    <a:pt x="1337" y="2009"/>
                  </a:lnTo>
                  <a:lnTo>
                    <a:pt x="1347" y="1966"/>
                  </a:lnTo>
                  <a:lnTo>
                    <a:pt x="1356" y="1919"/>
                  </a:lnTo>
                  <a:lnTo>
                    <a:pt x="1366" y="1873"/>
                  </a:lnTo>
                  <a:lnTo>
                    <a:pt x="1372" y="1843"/>
                  </a:lnTo>
                  <a:lnTo>
                    <a:pt x="1373" y="1812"/>
                  </a:lnTo>
                  <a:lnTo>
                    <a:pt x="1375" y="1782"/>
                  </a:lnTo>
                  <a:lnTo>
                    <a:pt x="1379" y="1754"/>
                  </a:lnTo>
                  <a:lnTo>
                    <a:pt x="1344" y="1741"/>
                  </a:lnTo>
                  <a:lnTo>
                    <a:pt x="1314" y="1721"/>
                  </a:lnTo>
                  <a:lnTo>
                    <a:pt x="1290" y="1695"/>
                  </a:lnTo>
                  <a:lnTo>
                    <a:pt x="1270" y="1667"/>
                  </a:lnTo>
                  <a:lnTo>
                    <a:pt x="1263" y="1651"/>
                  </a:lnTo>
                  <a:lnTo>
                    <a:pt x="1258" y="1636"/>
                  </a:lnTo>
                  <a:lnTo>
                    <a:pt x="1253" y="1618"/>
                  </a:lnTo>
                  <a:lnTo>
                    <a:pt x="1246" y="1604"/>
                  </a:lnTo>
                  <a:lnTo>
                    <a:pt x="1235" y="1594"/>
                  </a:lnTo>
                  <a:lnTo>
                    <a:pt x="1232" y="1590"/>
                  </a:lnTo>
                  <a:lnTo>
                    <a:pt x="1227" y="1590"/>
                  </a:lnTo>
                  <a:lnTo>
                    <a:pt x="1223" y="1589"/>
                  </a:lnTo>
                  <a:lnTo>
                    <a:pt x="1220" y="1585"/>
                  </a:lnTo>
                  <a:lnTo>
                    <a:pt x="1216" y="1582"/>
                  </a:lnTo>
                  <a:lnTo>
                    <a:pt x="1220" y="1575"/>
                  </a:lnTo>
                  <a:lnTo>
                    <a:pt x="1220" y="1569"/>
                  </a:lnTo>
                  <a:lnTo>
                    <a:pt x="1220" y="1562"/>
                  </a:lnTo>
                  <a:lnTo>
                    <a:pt x="1220" y="1555"/>
                  </a:lnTo>
                  <a:lnTo>
                    <a:pt x="1229" y="1550"/>
                  </a:lnTo>
                  <a:lnTo>
                    <a:pt x="1235" y="1545"/>
                  </a:lnTo>
                  <a:lnTo>
                    <a:pt x="1244" y="1540"/>
                  </a:lnTo>
                  <a:lnTo>
                    <a:pt x="1244" y="1536"/>
                  </a:lnTo>
                  <a:lnTo>
                    <a:pt x="1235" y="1536"/>
                  </a:lnTo>
                  <a:lnTo>
                    <a:pt x="1230" y="1535"/>
                  </a:lnTo>
                  <a:lnTo>
                    <a:pt x="1225" y="1535"/>
                  </a:lnTo>
                  <a:lnTo>
                    <a:pt x="1220" y="1533"/>
                  </a:lnTo>
                  <a:lnTo>
                    <a:pt x="1227" y="1517"/>
                  </a:lnTo>
                  <a:lnTo>
                    <a:pt x="1232" y="1501"/>
                  </a:lnTo>
                  <a:lnTo>
                    <a:pt x="1239" y="1486"/>
                  </a:lnTo>
                  <a:lnTo>
                    <a:pt x="1251" y="1473"/>
                  </a:lnTo>
                  <a:lnTo>
                    <a:pt x="1265" y="1461"/>
                  </a:lnTo>
                  <a:lnTo>
                    <a:pt x="1277" y="1447"/>
                  </a:lnTo>
                  <a:lnTo>
                    <a:pt x="1276" y="1437"/>
                  </a:lnTo>
                  <a:lnTo>
                    <a:pt x="1276" y="1423"/>
                  </a:lnTo>
                  <a:lnTo>
                    <a:pt x="1274" y="1409"/>
                  </a:lnTo>
                  <a:lnTo>
                    <a:pt x="1269" y="1400"/>
                  </a:lnTo>
                  <a:lnTo>
                    <a:pt x="1262" y="1390"/>
                  </a:lnTo>
                  <a:lnTo>
                    <a:pt x="1255" y="1379"/>
                  </a:lnTo>
                  <a:lnTo>
                    <a:pt x="1248" y="1379"/>
                  </a:lnTo>
                  <a:lnTo>
                    <a:pt x="1246" y="1381"/>
                  </a:lnTo>
                  <a:lnTo>
                    <a:pt x="1244" y="1383"/>
                  </a:lnTo>
                  <a:lnTo>
                    <a:pt x="1242" y="1384"/>
                  </a:lnTo>
                  <a:lnTo>
                    <a:pt x="1239" y="1386"/>
                  </a:lnTo>
                  <a:lnTo>
                    <a:pt x="1241" y="1390"/>
                  </a:lnTo>
                  <a:lnTo>
                    <a:pt x="1241" y="1393"/>
                  </a:lnTo>
                  <a:lnTo>
                    <a:pt x="1241" y="1393"/>
                  </a:lnTo>
                  <a:lnTo>
                    <a:pt x="1241" y="1395"/>
                  </a:lnTo>
                  <a:lnTo>
                    <a:pt x="1241" y="1395"/>
                  </a:lnTo>
                  <a:lnTo>
                    <a:pt x="1239" y="1398"/>
                  </a:lnTo>
                  <a:lnTo>
                    <a:pt x="1237" y="1398"/>
                  </a:lnTo>
                  <a:lnTo>
                    <a:pt x="1235" y="1400"/>
                  </a:lnTo>
                  <a:lnTo>
                    <a:pt x="1234" y="1400"/>
                  </a:lnTo>
                  <a:lnTo>
                    <a:pt x="1232" y="1400"/>
                  </a:lnTo>
                  <a:lnTo>
                    <a:pt x="1229" y="1402"/>
                  </a:lnTo>
                  <a:lnTo>
                    <a:pt x="1220" y="1395"/>
                  </a:lnTo>
                  <a:lnTo>
                    <a:pt x="1204" y="1386"/>
                  </a:lnTo>
                  <a:lnTo>
                    <a:pt x="1188" y="1377"/>
                  </a:lnTo>
                  <a:lnTo>
                    <a:pt x="1173" y="1370"/>
                  </a:lnTo>
                  <a:lnTo>
                    <a:pt x="1162" y="1367"/>
                  </a:lnTo>
                  <a:lnTo>
                    <a:pt x="1153" y="1346"/>
                  </a:lnTo>
                  <a:lnTo>
                    <a:pt x="1145" y="1334"/>
                  </a:lnTo>
                  <a:lnTo>
                    <a:pt x="1136" y="1325"/>
                  </a:lnTo>
                  <a:lnTo>
                    <a:pt x="1127" y="1322"/>
                  </a:lnTo>
                  <a:lnTo>
                    <a:pt x="1113" y="1318"/>
                  </a:lnTo>
                  <a:lnTo>
                    <a:pt x="1098" y="1313"/>
                  </a:lnTo>
                  <a:lnTo>
                    <a:pt x="1078" y="1306"/>
                  </a:lnTo>
                  <a:lnTo>
                    <a:pt x="1066" y="1297"/>
                  </a:lnTo>
                  <a:lnTo>
                    <a:pt x="1056" y="1288"/>
                  </a:lnTo>
                  <a:lnTo>
                    <a:pt x="1040" y="1281"/>
                  </a:lnTo>
                  <a:lnTo>
                    <a:pt x="1030" y="1281"/>
                  </a:lnTo>
                  <a:lnTo>
                    <a:pt x="1023" y="1285"/>
                  </a:lnTo>
                  <a:lnTo>
                    <a:pt x="1017" y="1288"/>
                  </a:lnTo>
                  <a:lnTo>
                    <a:pt x="1010" y="1292"/>
                  </a:lnTo>
                  <a:lnTo>
                    <a:pt x="1002" y="1290"/>
                  </a:lnTo>
                  <a:lnTo>
                    <a:pt x="998" y="1288"/>
                  </a:lnTo>
                  <a:lnTo>
                    <a:pt x="995" y="1285"/>
                  </a:lnTo>
                  <a:lnTo>
                    <a:pt x="991" y="1281"/>
                  </a:lnTo>
                  <a:lnTo>
                    <a:pt x="986" y="1276"/>
                  </a:lnTo>
                  <a:lnTo>
                    <a:pt x="982" y="1273"/>
                  </a:lnTo>
                  <a:lnTo>
                    <a:pt x="979" y="1271"/>
                  </a:lnTo>
                  <a:lnTo>
                    <a:pt x="956" y="1267"/>
                  </a:lnTo>
                  <a:lnTo>
                    <a:pt x="953" y="1264"/>
                  </a:lnTo>
                  <a:lnTo>
                    <a:pt x="949" y="1261"/>
                  </a:lnTo>
                  <a:lnTo>
                    <a:pt x="946" y="1257"/>
                  </a:lnTo>
                  <a:lnTo>
                    <a:pt x="942" y="1254"/>
                  </a:lnTo>
                  <a:lnTo>
                    <a:pt x="941" y="1252"/>
                  </a:lnTo>
                  <a:lnTo>
                    <a:pt x="921" y="1255"/>
                  </a:lnTo>
                  <a:lnTo>
                    <a:pt x="918" y="1254"/>
                  </a:lnTo>
                  <a:lnTo>
                    <a:pt x="913" y="1247"/>
                  </a:lnTo>
                  <a:lnTo>
                    <a:pt x="904" y="1240"/>
                  </a:lnTo>
                  <a:lnTo>
                    <a:pt x="897" y="1231"/>
                  </a:lnTo>
                  <a:lnTo>
                    <a:pt x="890" y="1224"/>
                  </a:lnTo>
                  <a:lnTo>
                    <a:pt x="886" y="1220"/>
                  </a:lnTo>
                  <a:lnTo>
                    <a:pt x="893" y="1198"/>
                  </a:lnTo>
                  <a:lnTo>
                    <a:pt x="874" y="1177"/>
                  </a:lnTo>
                  <a:lnTo>
                    <a:pt x="857" y="1154"/>
                  </a:lnTo>
                  <a:lnTo>
                    <a:pt x="839" y="1130"/>
                  </a:lnTo>
                  <a:lnTo>
                    <a:pt x="822" y="1105"/>
                  </a:lnTo>
                  <a:lnTo>
                    <a:pt x="818" y="1103"/>
                  </a:lnTo>
                  <a:lnTo>
                    <a:pt x="813" y="1102"/>
                  </a:lnTo>
                  <a:lnTo>
                    <a:pt x="810" y="1102"/>
                  </a:lnTo>
                  <a:lnTo>
                    <a:pt x="804" y="1100"/>
                  </a:lnTo>
                  <a:lnTo>
                    <a:pt x="803" y="1098"/>
                  </a:lnTo>
                  <a:lnTo>
                    <a:pt x="796" y="1089"/>
                  </a:lnTo>
                  <a:lnTo>
                    <a:pt x="792" y="1079"/>
                  </a:lnTo>
                  <a:lnTo>
                    <a:pt x="789" y="1069"/>
                  </a:lnTo>
                  <a:lnTo>
                    <a:pt x="783" y="1058"/>
                  </a:lnTo>
                  <a:lnTo>
                    <a:pt x="775" y="1053"/>
                  </a:lnTo>
                  <a:lnTo>
                    <a:pt x="771" y="1049"/>
                  </a:lnTo>
                  <a:lnTo>
                    <a:pt x="768" y="1046"/>
                  </a:lnTo>
                  <a:lnTo>
                    <a:pt x="764" y="1044"/>
                  </a:lnTo>
                  <a:lnTo>
                    <a:pt x="764" y="1063"/>
                  </a:lnTo>
                  <a:lnTo>
                    <a:pt x="769" y="1070"/>
                  </a:lnTo>
                  <a:lnTo>
                    <a:pt x="780" y="1082"/>
                  </a:lnTo>
                  <a:lnTo>
                    <a:pt x="790" y="1096"/>
                  </a:lnTo>
                  <a:lnTo>
                    <a:pt x="803" y="1114"/>
                  </a:lnTo>
                  <a:lnTo>
                    <a:pt x="813" y="1131"/>
                  </a:lnTo>
                  <a:lnTo>
                    <a:pt x="824" y="1149"/>
                  </a:lnTo>
                  <a:lnTo>
                    <a:pt x="832" y="1165"/>
                  </a:lnTo>
                  <a:lnTo>
                    <a:pt x="836" y="1175"/>
                  </a:lnTo>
                  <a:lnTo>
                    <a:pt x="836" y="1182"/>
                  </a:lnTo>
                  <a:lnTo>
                    <a:pt x="834" y="1185"/>
                  </a:lnTo>
                  <a:lnTo>
                    <a:pt x="832" y="1187"/>
                  </a:lnTo>
                  <a:lnTo>
                    <a:pt x="832" y="1189"/>
                  </a:lnTo>
                  <a:lnTo>
                    <a:pt x="829" y="1191"/>
                  </a:lnTo>
                  <a:lnTo>
                    <a:pt x="829" y="1184"/>
                  </a:lnTo>
                  <a:lnTo>
                    <a:pt x="827" y="1178"/>
                  </a:lnTo>
                  <a:lnTo>
                    <a:pt x="827" y="1175"/>
                  </a:lnTo>
                  <a:lnTo>
                    <a:pt x="825" y="1171"/>
                  </a:lnTo>
                  <a:lnTo>
                    <a:pt x="822" y="1171"/>
                  </a:lnTo>
                  <a:lnTo>
                    <a:pt x="820" y="1171"/>
                  </a:lnTo>
                  <a:lnTo>
                    <a:pt x="818" y="1171"/>
                  </a:lnTo>
                  <a:lnTo>
                    <a:pt x="817" y="1171"/>
                  </a:lnTo>
                  <a:lnTo>
                    <a:pt x="815" y="1171"/>
                  </a:lnTo>
                  <a:lnTo>
                    <a:pt x="810" y="1171"/>
                  </a:lnTo>
                  <a:lnTo>
                    <a:pt x="806" y="1159"/>
                  </a:lnTo>
                  <a:lnTo>
                    <a:pt x="803" y="1147"/>
                  </a:lnTo>
                  <a:lnTo>
                    <a:pt x="797" y="1137"/>
                  </a:lnTo>
                  <a:lnTo>
                    <a:pt x="789" y="1128"/>
                  </a:lnTo>
                  <a:lnTo>
                    <a:pt x="778" y="1121"/>
                  </a:lnTo>
                  <a:lnTo>
                    <a:pt x="768" y="1114"/>
                  </a:lnTo>
                  <a:lnTo>
                    <a:pt x="759" y="1102"/>
                  </a:lnTo>
                  <a:lnTo>
                    <a:pt x="762" y="1100"/>
                  </a:lnTo>
                  <a:lnTo>
                    <a:pt x="764" y="1100"/>
                  </a:lnTo>
                  <a:lnTo>
                    <a:pt x="764" y="1100"/>
                  </a:lnTo>
                  <a:lnTo>
                    <a:pt x="766" y="1100"/>
                  </a:lnTo>
                  <a:lnTo>
                    <a:pt x="766" y="1098"/>
                  </a:lnTo>
                  <a:lnTo>
                    <a:pt x="766" y="1096"/>
                  </a:lnTo>
                  <a:lnTo>
                    <a:pt x="768" y="1095"/>
                  </a:lnTo>
                  <a:lnTo>
                    <a:pt x="755" y="1086"/>
                  </a:lnTo>
                  <a:lnTo>
                    <a:pt x="749" y="1075"/>
                  </a:lnTo>
                  <a:lnTo>
                    <a:pt x="743" y="1063"/>
                  </a:lnTo>
                  <a:lnTo>
                    <a:pt x="740" y="1049"/>
                  </a:lnTo>
                  <a:lnTo>
                    <a:pt x="733" y="1037"/>
                  </a:lnTo>
                  <a:lnTo>
                    <a:pt x="724" y="1027"/>
                  </a:lnTo>
                  <a:lnTo>
                    <a:pt x="714" y="1021"/>
                  </a:lnTo>
                  <a:lnTo>
                    <a:pt x="701" y="1016"/>
                  </a:lnTo>
                  <a:lnTo>
                    <a:pt x="691" y="1009"/>
                  </a:lnTo>
                  <a:lnTo>
                    <a:pt x="684" y="1000"/>
                  </a:lnTo>
                  <a:lnTo>
                    <a:pt x="680" y="990"/>
                  </a:lnTo>
                  <a:lnTo>
                    <a:pt x="675" y="979"/>
                  </a:lnTo>
                  <a:lnTo>
                    <a:pt x="663" y="962"/>
                  </a:lnTo>
                  <a:lnTo>
                    <a:pt x="653" y="950"/>
                  </a:lnTo>
                  <a:lnTo>
                    <a:pt x="642" y="939"/>
                  </a:lnTo>
                  <a:lnTo>
                    <a:pt x="635" y="927"/>
                  </a:lnTo>
                  <a:lnTo>
                    <a:pt x="630" y="911"/>
                  </a:lnTo>
                  <a:lnTo>
                    <a:pt x="626" y="890"/>
                  </a:lnTo>
                  <a:lnTo>
                    <a:pt x="625" y="861"/>
                  </a:lnTo>
                  <a:lnTo>
                    <a:pt x="625" y="854"/>
                  </a:lnTo>
                  <a:lnTo>
                    <a:pt x="626" y="840"/>
                  </a:lnTo>
                  <a:lnTo>
                    <a:pt x="626" y="821"/>
                  </a:lnTo>
                  <a:lnTo>
                    <a:pt x="626" y="798"/>
                  </a:lnTo>
                  <a:lnTo>
                    <a:pt x="626" y="777"/>
                  </a:lnTo>
                  <a:lnTo>
                    <a:pt x="628" y="760"/>
                  </a:lnTo>
                  <a:lnTo>
                    <a:pt x="630" y="749"/>
                  </a:lnTo>
                  <a:lnTo>
                    <a:pt x="635" y="747"/>
                  </a:lnTo>
                  <a:lnTo>
                    <a:pt x="639" y="747"/>
                  </a:lnTo>
                  <a:lnTo>
                    <a:pt x="642" y="747"/>
                  </a:lnTo>
                  <a:lnTo>
                    <a:pt x="646" y="747"/>
                  </a:lnTo>
                  <a:lnTo>
                    <a:pt x="649" y="749"/>
                  </a:lnTo>
                  <a:lnTo>
                    <a:pt x="651" y="753"/>
                  </a:lnTo>
                  <a:lnTo>
                    <a:pt x="654" y="756"/>
                  </a:lnTo>
                  <a:lnTo>
                    <a:pt x="656" y="760"/>
                  </a:lnTo>
                  <a:lnTo>
                    <a:pt x="656" y="740"/>
                  </a:lnTo>
                  <a:lnTo>
                    <a:pt x="644" y="726"/>
                  </a:lnTo>
                  <a:lnTo>
                    <a:pt x="630" y="712"/>
                  </a:lnTo>
                  <a:lnTo>
                    <a:pt x="614" y="702"/>
                  </a:lnTo>
                  <a:lnTo>
                    <a:pt x="614" y="711"/>
                  </a:lnTo>
                  <a:lnTo>
                    <a:pt x="621" y="716"/>
                  </a:lnTo>
                  <a:lnTo>
                    <a:pt x="628" y="721"/>
                  </a:lnTo>
                  <a:lnTo>
                    <a:pt x="635" y="726"/>
                  </a:lnTo>
                  <a:lnTo>
                    <a:pt x="640" y="733"/>
                  </a:lnTo>
                  <a:lnTo>
                    <a:pt x="640" y="737"/>
                  </a:lnTo>
                  <a:lnTo>
                    <a:pt x="639" y="737"/>
                  </a:lnTo>
                  <a:lnTo>
                    <a:pt x="639" y="739"/>
                  </a:lnTo>
                  <a:lnTo>
                    <a:pt x="639" y="739"/>
                  </a:lnTo>
                  <a:lnTo>
                    <a:pt x="637" y="740"/>
                  </a:lnTo>
                  <a:lnTo>
                    <a:pt x="633" y="742"/>
                  </a:lnTo>
                  <a:lnTo>
                    <a:pt x="632" y="744"/>
                  </a:lnTo>
                  <a:lnTo>
                    <a:pt x="626" y="744"/>
                  </a:lnTo>
                  <a:lnTo>
                    <a:pt x="621" y="744"/>
                  </a:lnTo>
                  <a:lnTo>
                    <a:pt x="619" y="744"/>
                  </a:lnTo>
                  <a:lnTo>
                    <a:pt x="619" y="742"/>
                  </a:lnTo>
                  <a:lnTo>
                    <a:pt x="618" y="742"/>
                  </a:lnTo>
                  <a:lnTo>
                    <a:pt x="618" y="742"/>
                  </a:lnTo>
                  <a:lnTo>
                    <a:pt x="614" y="740"/>
                  </a:lnTo>
                  <a:lnTo>
                    <a:pt x="602" y="725"/>
                  </a:lnTo>
                  <a:lnTo>
                    <a:pt x="591" y="709"/>
                  </a:lnTo>
                  <a:lnTo>
                    <a:pt x="583" y="691"/>
                  </a:lnTo>
                  <a:lnTo>
                    <a:pt x="591" y="691"/>
                  </a:lnTo>
                  <a:lnTo>
                    <a:pt x="595" y="693"/>
                  </a:lnTo>
                  <a:lnTo>
                    <a:pt x="598" y="693"/>
                  </a:lnTo>
                  <a:lnTo>
                    <a:pt x="602" y="693"/>
                  </a:lnTo>
                  <a:lnTo>
                    <a:pt x="605" y="691"/>
                  </a:lnTo>
                  <a:lnTo>
                    <a:pt x="591" y="686"/>
                  </a:lnTo>
                  <a:lnTo>
                    <a:pt x="583" y="678"/>
                  </a:lnTo>
                  <a:lnTo>
                    <a:pt x="576" y="667"/>
                  </a:lnTo>
                  <a:lnTo>
                    <a:pt x="570" y="655"/>
                  </a:lnTo>
                  <a:lnTo>
                    <a:pt x="567" y="643"/>
                  </a:lnTo>
                  <a:lnTo>
                    <a:pt x="562" y="632"/>
                  </a:lnTo>
                  <a:lnTo>
                    <a:pt x="555" y="623"/>
                  </a:lnTo>
                  <a:lnTo>
                    <a:pt x="544" y="618"/>
                  </a:lnTo>
                  <a:lnTo>
                    <a:pt x="548" y="595"/>
                  </a:lnTo>
                  <a:lnTo>
                    <a:pt x="536" y="582"/>
                  </a:lnTo>
                  <a:lnTo>
                    <a:pt x="525" y="566"/>
                  </a:lnTo>
                  <a:lnTo>
                    <a:pt x="516" y="550"/>
                  </a:lnTo>
                  <a:lnTo>
                    <a:pt x="504" y="534"/>
                  </a:lnTo>
                  <a:lnTo>
                    <a:pt x="490" y="522"/>
                  </a:lnTo>
                  <a:lnTo>
                    <a:pt x="471" y="513"/>
                  </a:lnTo>
                  <a:lnTo>
                    <a:pt x="448" y="508"/>
                  </a:lnTo>
                  <a:lnTo>
                    <a:pt x="429" y="499"/>
                  </a:lnTo>
                  <a:lnTo>
                    <a:pt x="415" y="487"/>
                  </a:lnTo>
                  <a:lnTo>
                    <a:pt x="399" y="473"/>
                  </a:lnTo>
                  <a:lnTo>
                    <a:pt x="384" y="465"/>
                  </a:lnTo>
                  <a:lnTo>
                    <a:pt x="352" y="465"/>
                  </a:lnTo>
                  <a:lnTo>
                    <a:pt x="342" y="459"/>
                  </a:lnTo>
                  <a:lnTo>
                    <a:pt x="333" y="452"/>
                  </a:lnTo>
                  <a:lnTo>
                    <a:pt x="323" y="447"/>
                  </a:lnTo>
                  <a:lnTo>
                    <a:pt x="307" y="445"/>
                  </a:lnTo>
                  <a:lnTo>
                    <a:pt x="307" y="468"/>
                  </a:lnTo>
                  <a:lnTo>
                    <a:pt x="289" y="477"/>
                  </a:lnTo>
                  <a:lnTo>
                    <a:pt x="274" y="486"/>
                  </a:lnTo>
                  <a:lnTo>
                    <a:pt x="253" y="491"/>
                  </a:lnTo>
                  <a:lnTo>
                    <a:pt x="258" y="475"/>
                  </a:lnTo>
                  <a:lnTo>
                    <a:pt x="265" y="459"/>
                  </a:lnTo>
                  <a:lnTo>
                    <a:pt x="275" y="445"/>
                  </a:lnTo>
                  <a:lnTo>
                    <a:pt x="284" y="430"/>
                  </a:lnTo>
                  <a:lnTo>
                    <a:pt x="275" y="430"/>
                  </a:lnTo>
                  <a:lnTo>
                    <a:pt x="275" y="433"/>
                  </a:lnTo>
                  <a:lnTo>
                    <a:pt x="262" y="444"/>
                  </a:lnTo>
                  <a:lnTo>
                    <a:pt x="251" y="458"/>
                  </a:lnTo>
                  <a:lnTo>
                    <a:pt x="244" y="473"/>
                  </a:lnTo>
                  <a:lnTo>
                    <a:pt x="239" y="489"/>
                  </a:lnTo>
                  <a:lnTo>
                    <a:pt x="232" y="506"/>
                  </a:lnTo>
                  <a:lnTo>
                    <a:pt x="221" y="522"/>
                  </a:lnTo>
                  <a:lnTo>
                    <a:pt x="214" y="529"/>
                  </a:lnTo>
                  <a:lnTo>
                    <a:pt x="200" y="540"/>
                  </a:lnTo>
                  <a:lnTo>
                    <a:pt x="183" y="550"/>
                  </a:lnTo>
                  <a:lnTo>
                    <a:pt x="162" y="562"/>
                  </a:lnTo>
                  <a:lnTo>
                    <a:pt x="141" y="576"/>
                  </a:lnTo>
                  <a:lnTo>
                    <a:pt x="120" y="589"/>
                  </a:lnTo>
                  <a:lnTo>
                    <a:pt x="99" y="599"/>
                  </a:lnTo>
                  <a:lnTo>
                    <a:pt x="83" y="606"/>
                  </a:lnTo>
                  <a:lnTo>
                    <a:pt x="73" y="609"/>
                  </a:lnTo>
                  <a:lnTo>
                    <a:pt x="73" y="606"/>
                  </a:lnTo>
                  <a:lnTo>
                    <a:pt x="77" y="606"/>
                  </a:lnTo>
                  <a:lnTo>
                    <a:pt x="89" y="594"/>
                  </a:lnTo>
                  <a:lnTo>
                    <a:pt x="104" y="583"/>
                  </a:lnTo>
                  <a:lnTo>
                    <a:pt x="122" y="573"/>
                  </a:lnTo>
                  <a:lnTo>
                    <a:pt x="139" y="562"/>
                  </a:lnTo>
                  <a:lnTo>
                    <a:pt x="155" y="550"/>
                  </a:lnTo>
                  <a:lnTo>
                    <a:pt x="167" y="536"/>
                  </a:lnTo>
                  <a:lnTo>
                    <a:pt x="176" y="520"/>
                  </a:lnTo>
                  <a:lnTo>
                    <a:pt x="179" y="499"/>
                  </a:lnTo>
                  <a:lnTo>
                    <a:pt x="166" y="503"/>
                  </a:lnTo>
                  <a:lnTo>
                    <a:pt x="157" y="506"/>
                  </a:lnTo>
                  <a:lnTo>
                    <a:pt x="145" y="510"/>
                  </a:lnTo>
                  <a:lnTo>
                    <a:pt x="145" y="506"/>
                  </a:lnTo>
                  <a:lnTo>
                    <a:pt x="145" y="503"/>
                  </a:lnTo>
                  <a:lnTo>
                    <a:pt x="145" y="503"/>
                  </a:lnTo>
                  <a:lnTo>
                    <a:pt x="143" y="501"/>
                  </a:lnTo>
                  <a:lnTo>
                    <a:pt x="143" y="501"/>
                  </a:lnTo>
                  <a:lnTo>
                    <a:pt x="141" y="501"/>
                  </a:lnTo>
                  <a:lnTo>
                    <a:pt x="138" y="499"/>
                  </a:lnTo>
                  <a:lnTo>
                    <a:pt x="136" y="501"/>
                  </a:lnTo>
                  <a:lnTo>
                    <a:pt x="134" y="503"/>
                  </a:lnTo>
                  <a:lnTo>
                    <a:pt x="132" y="505"/>
                  </a:lnTo>
                  <a:lnTo>
                    <a:pt x="131" y="505"/>
                  </a:lnTo>
                  <a:lnTo>
                    <a:pt x="127" y="506"/>
                  </a:lnTo>
                  <a:lnTo>
                    <a:pt x="122" y="506"/>
                  </a:lnTo>
                  <a:lnTo>
                    <a:pt x="120" y="496"/>
                  </a:lnTo>
                  <a:lnTo>
                    <a:pt x="115" y="482"/>
                  </a:lnTo>
                  <a:lnTo>
                    <a:pt x="111" y="472"/>
                  </a:lnTo>
                  <a:lnTo>
                    <a:pt x="108" y="475"/>
                  </a:lnTo>
                  <a:lnTo>
                    <a:pt x="106" y="477"/>
                  </a:lnTo>
                  <a:lnTo>
                    <a:pt x="104" y="477"/>
                  </a:lnTo>
                  <a:lnTo>
                    <a:pt x="101" y="477"/>
                  </a:lnTo>
                  <a:lnTo>
                    <a:pt x="99" y="475"/>
                  </a:lnTo>
                  <a:lnTo>
                    <a:pt x="82" y="463"/>
                  </a:lnTo>
                  <a:lnTo>
                    <a:pt x="68" y="445"/>
                  </a:lnTo>
                  <a:lnTo>
                    <a:pt x="57" y="426"/>
                  </a:lnTo>
                  <a:lnTo>
                    <a:pt x="63" y="416"/>
                  </a:lnTo>
                  <a:lnTo>
                    <a:pt x="68" y="403"/>
                  </a:lnTo>
                  <a:lnTo>
                    <a:pt x="73" y="393"/>
                  </a:lnTo>
                  <a:lnTo>
                    <a:pt x="80" y="384"/>
                  </a:lnTo>
                  <a:lnTo>
                    <a:pt x="92" y="377"/>
                  </a:lnTo>
                  <a:lnTo>
                    <a:pt x="103" y="374"/>
                  </a:lnTo>
                  <a:lnTo>
                    <a:pt x="113" y="369"/>
                  </a:lnTo>
                  <a:lnTo>
                    <a:pt x="120" y="362"/>
                  </a:lnTo>
                  <a:lnTo>
                    <a:pt x="125" y="351"/>
                  </a:lnTo>
                  <a:lnTo>
                    <a:pt x="125" y="334"/>
                  </a:lnTo>
                  <a:lnTo>
                    <a:pt x="127" y="332"/>
                  </a:lnTo>
                  <a:lnTo>
                    <a:pt x="129" y="332"/>
                  </a:lnTo>
                  <a:lnTo>
                    <a:pt x="129" y="330"/>
                  </a:lnTo>
                  <a:lnTo>
                    <a:pt x="129" y="328"/>
                  </a:lnTo>
                  <a:lnTo>
                    <a:pt x="131" y="327"/>
                  </a:lnTo>
                  <a:lnTo>
                    <a:pt x="115" y="327"/>
                  </a:lnTo>
                  <a:lnTo>
                    <a:pt x="111" y="330"/>
                  </a:lnTo>
                  <a:lnTo>
                    <a:pt x="110" y="332"/>
                  </a:lnTo>
                  <a:lnTo>
                    <a:pt x="108" y="334"/>
                  </a:lnTo>
                  <a:lnTo>
                    <a:pt x="104" y="335"/>
                  </a:lnTo>
                  <a:lnTo>
                    <a:pt x="101" y="337"/>
                  </a:lnTo>
                  <a:lnTo>
                    <a:pt x="96" y="337"/>
                  </a:lnTo>
                  <a:lnTo>
                    <a:pt x="85" y="334"/>
                  </a:lnTo>
                  <a:lnTo>
                    <a:pt x="70" y="328"/>
                  </a:lnTo>
                  <a:lnTo>
                    <a:pt x="52" y="325"/>
                  </a:lnTo>
                  <a:lnTo>
                    <a:pt x="38" y="318"/>
                  </a:lnTo>
                  <a:lnTo>
                    <a:pt x="35" y="292"/>
                  </a:lnTo>
                  <a:lnTo>
                    <a:pt x="42" y="292"/>
                  </a:lnTo>
                  <a:lnTo>
                    <a:pt x="45" y="290"/>
                  </a:lnTo>
                  <a:lnTo>
                    <a:pt x="50" y="288"/>
                  </a:lnTo>
                  <a:lnTo>
                    <a:pt x="54" y="287"/>
                  </a:lnTo>
                  <a:lnTo>
                    <a:pt x="57" y="287"/>
                  </a:lnTo>
                  <a:lnTo>
                    <a:pt x="61" y="283"/>
                  </a:lnTo>
                  <a:lnTo>
                    <a:pt x="64" y="280"/>
                  </a:lnTo>
                  <a:lnTo>
                    <a:pt x="63" y="278"/>
                  </a:lnTo>
                  <a:lnTo>
                    <a:pt x="63" y="278"/>
                  </a:lnTo>
                  <a:lnTo>
                    <a:pt x="63" y="276"/>
                  </a:lnTo>
                  <a:lnTo>
                    <a:pt x="63" y="276"/>
                  </a:lnTo>
                  <a:lnTo>
                    <a:pt x="61" y="273"/>
                  </a:lnTo>
                  <a:lnTo>
                    <a:pt x="77" y="273"/>
                  </a:lnTo>
                  <a:lnTo>
                    <a:pt x="78" y="271"/>
                  </a:lnTo>
                  <a:lnTo>
                    <a:pt x="80" y="271"/>
                  </a:lnTo>
                  <a:lnTo>
                    <a:pt x="82" y="269"/>
                  </a:lnTo>
                  <a:lnTo>
                    <a:pt x="83" y="269"/>
                  </a:lnTo>
                  <a:lnTo>
                    <a:pt x="87" y="269"/>
                  </a:lnTo>
                  <a:lnTo>
                    <a:pt x="92" y="274"/>
                  </a:lnTo>
                  <a:lnTo>
                    <a:pt x="97" y="278"/>
                  </a:lnTo>
                  <a:lnTo>
                    <a:pt x="103" y="283"/>
                  </a:lnTo>
                  <a:lnTo>
                    <a:pt x="106" y="288"/>
                  </a:lnTo>
                  <a:lnTo>
                    <a:pt x="118" y="283"/>
                  </a:lnTo>
                  <a:lnTo>
                    <a:pt x="118" y="276"/>
                  </a:lnTo>
                  <a:lnTo>
                    <a:pt x="115" y="271"/>
                  </a:lnTo>
                  <a:lnTo>
                    <a:pt x="113" y="266"/>
                  </a:lnTo>
                  <a:lnTo>
                    <a:pt x="111" y="260"/>
                  </a:lnTo>
                  <a:lnTo>
                    <a:pt x="110" y="255"/>
                  </a:lnTo>
                  <a:lnTo>
                    <a:pt x="106" y="250"/>
                  </a:lnTo>
                  <a:lnTo>
                    <a:pt x="94" y="236"/>
                  </a:lnTo>
                  <a:lnTo>
                    <a:pt x="80" y="225"/>
                  </a:lnTo>
                  <a:lnTo>
                    <a:pt x="64" y="215"/>
                  </a:lnTo>
                  <a:lnTo>
                    <a:pt x="50" y="205"/>
                  </a:lnTo>
                  <a:lnTo>
                    <a:pt x="42" y="189"/>
                  </a:lnTo>
                  <a:lnTo>
                    <a:pt x="45" y="184"/>
                  </a:lnTo>
                  <a:lnTo>
                    <a:pt x="47" y="178"/>
                  </a:lnTo>
                  <a:lnTo>
                    <a:pt x="49" y="173"/>
                  </a:lnTo>
                  <a:lnTo>
                    <a:pt x="70" y="175"/>
                  </a:lnTo>
                  <a:lnTo>
                    <a:pt x="90" y="173"/>
                  </a:lnTo>
                  <a:lnTo>
                    <a:pt x="106" y="164"/>
                  </a:lnTo>
                  <a:lnTo>
                    <a:pt x="111" y="152"/>
                  </a:lnTo>
                  <a:lnTo>
                    <a:pt x="115" y="140"/>
                  </a:lnTo>
                  <a:lnTo>
                    <a:pt x="118" y="129"/>
                  </a:lnTo>
                  <a:lnTo>
                    <a:pt x="131" y="119"/>
                  </a:lnTo>
                  <a:lnTo>
                    <a:pt x="148" y="110"/>
                  </a:lnTo>
                  <a:lnTo>
                    <a:pt x="167" y="105"/>
                  </a:lnTo>
                  <a:lnTo>
                    <a:pt x="183" y="98"/>
                  </a:lnTo>
                  <a:lnTo>
                    <a:pt x="199" y="88"/>
                  </a:lnTo>
                  <a:lnTo>
                    <a:pt x="204" y="91"/>
                  </a:lnTo>
                  <a:lnTo>
                    <a:pt x="207" y="93"/>
                  </a:lnTo>
                  <a:lnTo>
                    <a:pt x="207" y="96"/>
                  </a:lnTo>
                  <a:lnTo>
                    <a:pt x="209" y="98"/>
                  </a:lnTo>
                  <a:lnTo>
                    <a:pt x="209" y="102"/>
                  </a:lnTo>
                  <a:lnTo>
                    <a:pt x="211" y="103"/>
                  </a:lnTo>
                  <a:lnTo>
                    <a:pt x="214" y="107"/>
                  </a:lnTo>
                  <a:lnTo>
                    <a:pt x="218" y="110"/>
                  </a:lnTo>
                  <a:lnTo>
                    <a:pt x="223" y="110"/>
                  </a:lnTo>
                  <a:lnTo>
                    <a:pt x="227" y="110"/>
                  </a:lnTo>
                  <a:lnTo>
                    <a:pt x="230" y="109"/>
                  </a:lnTo>
                  <a:lnTo>
                    <a:pt x="234" y="107"/>
                  </a:lnTo>
                  <a:lnTo>
                    <a:pt x="237" y="107"/>
                  </a:lnTo>
                  <a:lnTo>
                    <a:pt x="241" y="107"/>
                  </a:lnTo>
                  <a:lnTo>
                    <a:pt x="244" y="109"/>
                  </a:lnTo>
                  <a:lnTo>
                    <a:pt x="248" y="112"/>
                  </a:lnTo>
                  <a:lnTo>
                    <a:pt x="253" y="117"/>
                  </a:lnTo>
                  <a:lnTo>
                    <a:pt x="256" y="121"/>
                  </a:lnTo>
                  <a:lnTo>
                    <a:pt x="260" y="124"/>
                  </a:lnTo>
                  <a:lnTo>
                    <a:pt x="265" y="126"/>
                  </a:lnTo>
                  <a:lnTo>
                    <a:pt x="270" y="128"/>
                  </a:lnTo>
                  <a:lnTo>
                    <a:pt x="275" y="126"/>
                  </a:lnTo>
                  <a:lnTo>
                    <a:pt x="279" y="126"/>
                  </a:lnTo>
                  <a:lnTo>
                    <a:pt x="282" y="124"/>
                  </a:lnTo>
                  <a:lnTo>
                    <a:pt x="288" y="122"/>
                  </a:lnTo>
                  <a:lnTo>
                    <a:pt x="291" y="122"/>
                  </a:lnTo>
                  <a:lnTo>
                    <a:pt x="302" y="126"/>
                  </a:lnTo>
                  <a:lnTo>
                    <a:pt x="317" y="131"/>
                  </a:lnTo>
                  <a:lnTo>
                    <a:pt x="331" y="138"/>
                  </a:lnTo>
                  <a:lnTo>
                    <a:pt x="345" y="142"/>
                  </a:lnTo>
                  <a:lnTo>
                    <a:pt x="375" y="138"/>
                  </a:lnTo>
                  <a:lnTo>
                    <a:pt x="394" y="147"/>
                  </a:lnTo>
                  <a:lnTo>
                    <a:pt x="412" y="159"/>
                  </a:lnTo>
                  <a:lnTo>
                    <a:pt x="429" y="170"/>
                  </a:lnTo>
                  <a:lnTo>
                    <a:pt x="448" y="180"/>
                  </a:lnTo>
                  <a:lnTo>
                    <a:pt x="471" y="184"/>
                  </a:lnTo>
                  <a:lnTo>
                    <a:pt x="471" y="177"/>
                  </a:lnTo>
                  <a:lnTo>
                    <a:pt x="466" y="171"/>
                  </a:lnTo>
                  <a:lnTo>
                    <a:pt x="461" y="164"/>
                  </a:lnTo>
                  <a:lnTo>
                    <a:pt x="455" y="157"/>
                  </a:lnTo>
                  <a:lnTo>
                    <a:pt x="452" y="149"/>
                  </a:lnTo>
                  <a:lnTo>
                    <a:pt x="473" y="147"/>
                  </a:lnTo>
                  <a:lnTo>
                    <a:pt x="487" y="143"/>
                  </a:lnTo>
                  <a:lnTo>
                    <a:pt x="499" y="136"/>
                  </a:lnTo>
                  <a:lnTo>
                    <a:pt x="509" y="129"/>
                  </a:lnTo>
                  <a:lnTo>
                    <a:pt x="520" y="121"/>
                  </a:lnTo>
                  <a:lnTo>
                    <a:pt x="532" y="115"/>
                  </a:lnTo>
                  <a:lnTo>
                    <a:pt x="548" y="112"/>
                  </a:lnTo>
                  <a:lnTo>
                    <a:pt x="551" y="114"/>
                  </a:lnTo>
                  <a:lnTo>
                    <a:pt x="557" y="115"/>
                  </a:lnTo>
                  <a:lnTo>
                    <a:pt x="560" y="117"/>
                  </a:lnTo>
                  <a:lnTo>
                    <a:pt x="563" y="119"/>
                  </a:lnTo>
                  <a:lnTo>
                    <a:pt x="557" y="119"/>
                  </a:lnTo>
                  <a:lnTo>
                    <a:pt x="539" y="133"/>
                  </a:lnTo>
                  <a:lnTo>
                    <a:pt x="520" y="145"/>
                  </a:lnTo>
                  <a:lnTo>
                    <a:pt x="499" y="154"/>
                  </a:lnTo>
                  <a:lnTo>
                    <a:pt x="499" y="161"/>
                  </a:lnTo>
                  <a:lnTo>
                    <a:pt x="518" y="164"/>
                  </a:lnTo>
                  <a:lnTo>
                    <a:pt x="527" y="154"/>
                  </a:lnTo>
                  <a:lnTo>
                    <a:pt x="536" y="149"/>
                  </a:lnTo>
                  <a:lnTo>
                    <a:pt x="548" y="147"/>
                  </a:lnTo>
                  <a:lnTo>
                    <a:pt x="560" y="147"/>
                  </a:lnTo>
                  <a:lnTo>
                    <a:pt x="576" y="145"/>
                  </a:lnTo>
                  <a:lnTo>
                    <a:pt x="577" y="140"/>
                  </a:lnTo>
                  <a:lnTo>
                    <a:pt x="579" y="135"/>
                  </a:lnTo>
                  <a:lnTo>
                    <a:pt x="583" y="129"/>
                  </a:lnTo>
                  <a:lnTo>
                    <a:pt x="586" y="126"/>
                  </a:lnTo>
                  <a:lnTo>
                    <a:pt x="591" y="138"/>
                  </a:lnTo>
                  <a:lnTo>
                    <a:pt x="597" y="147"/>
                  </a:lnTo>
                  <a:lnTo>
                    <a:pt x="605" y="154"/>
                  </a:lnTo>
                  <a:lnTo>
                    <a:pt x="618" y="157"/>
                  </a:lnTo>
                  <a:lnTo>
                    <a:pt x="621" y="154"/>
                  </a:lnTo>
                  <a:lnTo>
                    <a:pt x="623" y="152"/>
                  </a:lnTo>
                  <a:lnTo>
                    <a:pt x="626" y="150"/>
                  </a:lnTo>
                  <a:lnTo>
                    <a:pt x="628" y="149"/>
                  </a:lnTo>
                  <a:lnTo>
                    <a:pt x="632" y="149"/>
                  </a:lnTo>
                  <a:lnTo>
                    <a:pt x="633" y="149"/>
                  </a:lnTo>
                  <a:lnTo>
                    <a:pt x="637" y="154"/>
                  </a:lnTo>
                  <a:lnTo>
                    <a:pt x="639" y="157"/>
                  </a:lnTo>
                  <a:lnTo>
                    <a:pt x="640" y="161"/>
                  </a:lnTo>
                  <a:lnTo>
                    <a:pt x="646" y="159"/>
                  </a:lnTo>
                  <a:lnTo>
                    <a:pt x="651" y="156"/>
                  </a:lnTo>
                  <a:lnTo>
                    <a:pt x="654" y="152"/>
                  </a:lnTo>
                  <a:lnTo>
                    <a:pt x="659" y="150"/>
                  </a:lnTo>
                  <a:lnTo>
                    <a:pt x="663" y="149"/>
                  </a:lnTo>
                  <a:lnTo>
                    <a:pt x="682" y="154"/>
                  </a:lnTo>
                  <a:lnTo>
                    <a:pt x="698" y="166"/>
                  </a:lnTo>
                  <a:lnTo>
                    <a:pt x="714" y="178"/>
                  </a:lnTo>
                  <a:lnTo>
                    <a:pt x="729" y="189"/>
                  </a:lnTo>
                  <a:lnTo>
                    <a:pt x="735" y="189"/>
                  </a:lnTo>
                  <a:lnTo>
                    <a:pt x="740" y="189"/>
                  </a:lnTo>
                  <a:lnTo>
                    <a:pt x="743" y="187"/>
                  </a:lnTo>
                  <a:lnTo>
                    <a:pt x="749" y="185"/>
                  </a:lnTo>
                  <a:lnTo>
                    <a:pt x="752" y="184"/>
                  </a:lnTo>
                  <a:lnTo>
                    <a:pt x="755" y="184"/>
                  </a:lnTo>
                  <a:lnTo>
                    <a:pt x="759" y="187"/>
                  </a:lnTo>
                  <a:lnTo>
                    <a:pt x="762" y="191"/>
                  </a:lnTo>
                  <a:lnTo>
                    <a:pt x="766" y="196"/>
                  </a:lnTo>
                  <a:lnTo>
                    <a:pt x="769" y="203"/>
                  </a:lnTo>
                  <a:lnTo>
                    <a:pt x="771" y="206"/>
                  </a:lnTo>
                  <a:lnTo>
                    <a:pt x="768" y="208"/>
                  </a:lnTo>
                  <a:lnTo>
                    <a:pt x="764" y="210"/>
                  </a:lnTo>
                  <a:lnTo>
                    <a:pt x="764" y="210"/>
                  </a:lnTo>
                  <a:lnTo>
                    <a:pt x="762" y="211"/>
                  </a:lnTo>
                  <a:lnTo>
                    <a:pt x="762" y="213"/>
                  </a:lnTo>
                  <a:lnTo>
                    <a:pt x="761" y="215"/>
                  </a:lnTo>
                  <a:lnTo>
                    <a:pt x="759" y="218"/>
                  </a:lnTo>
                  <a:lnTo>
                    <a:pt x="771" y="218"/>
                  </a:lnTo>
                  <a:lnTo>
                    <a:pt x="787" y="220"/>
                  </a:lnTo>
                  <a:lnTo>
                    <a:pt x="803" y="220"/>
                  </a:lnTo>
                  <a:lnTo>
                    <a:pt x="817" y="220"/>
                  </a:lnTo>
                  <a:lnTo>
                    <a:pt x="825" y="222"/>
                  </a:lnTo>
                  <a:lnTo>
                    <a:pt x="834" y="232"/>
                  </a:lnTo>
                  <a:lnTo>
                    <a:pt x="843" y="243"/>
                  </a:lnTo>
                  <a:lnTo>
                    <a:pt x="851" y="253"/>
                  </a:lnTo>
                  <a:lnTo>
                    <a:pt x="851" y="218"/>
                  </a:lnTo>
                  <a:lnTo>
                    <a:pt x="860" y="218"/>
                  </a:lnTo>
                  <a:lnTo>
                    <a:pt x="867" y="218"/>
                  </a:lnTo>
                  <a:lnTo>
                    <a:pt x="872" y="217"/>
                  </a:lnTo>
                  <a:lnTo>
                    <a:pt x="879" y="215"/>
                  </a:lnTo>
                  <a:lnTo>
                    <a:pt x="879" y="211"/>
                  </a:lnTo>
                  <a:lnTo>
                    <a:pt x="848" y="211"/>
                  </a:lnTo>
                  <a:lnTo>
                    <a:pt x="846" y="206"/>
                  </a:lnTo>
                  <a:lnTo>
                    <a:pt x="845" y="205"/>
                  </a:lnTo>
                  <a:lnTo>
                    <a:pt x="843" y="201"/>
                  </a:lnTo>
                  <a:lnTo>
                    <a:pt x="841" y="198"/>
                  </a:lnTo>
                  <a:lnTo>
                    <a:pt x="841" y="192"/>
                  </a:lnTo>
                  <a:lnTo>
                    <a:pt x="845" y="192"/>
                  </a:lnTo>
                  <a:lnTo>
                    <a:pt x="845" y="189"/>
                  </a:lnTo>
                  <a:lnTo>
                    <a:pt x="890" y="184"/>
                  </a:lnTo>
                  <a:lnTo>
                    <a:pt x="890" y="196"/>
                  </a:lnTo>
                  <a:lnTo>
                    <a:pt x="895" y="199"/>
                  </a:lnTo>
                  <a:lnTo>
                    <a:pt x="899" y="205"/>
                  </a:lnTo>
                  <a:lnTo>
                    <a:pt x="902" y="208"/>
                  </a:lnTo>
                  <a:lnTo>
                    <a:pt x="906" y="215"/>
                  </a:lnTo>
                  <a:lnTo>
                    <a:pt x="925" y="215"/>
                  </a:lnTo>
                  <a:lnTo>
                    <a:pt x="937" y="218"/>
                  </a:lnTo>
                  <a:lnTo>
                    <a:pt x="949" y="220"/>
                  </a:lnTo>
                  <a:lnTo>
                    <a:pt x="961" y="222"/>
                  </a:lnTo>
                  <a:lnTo>
                    <a:pt x="979" y="222"/>
                  </a:lnTo>
                  <a:lnTo>
                    <a:pt x="981" y="220"/>
                  </a:lnTo>
                  <a:lnTo>
                    <a:pt x="982" y="218"/>
                  </a:lnTo>
                  <a:lnTo>
                    <a:pt x="984" y="217"/>
                  </a:lnTo>
                  <a:lnTo>
                    <a:pt x="986" y="215"/>
                  </a:lnTo>
                  <a:lnTo>
                    <a:pt x="986" y="203"/>
                  </a:lnTo>
                  <a:lnTo>
                    <a:pt x="1009" y="203"/>
                  </a:lnTo>
                  <a:lnTo>
                    <a:pt x="1016" y="218"/>
                  </a:lnTo>
                  <a:lnTo>
                    <a:pt x="1024" y="234"/>
                  </a:lnTo>
                  <a:lnTo>
                    <a:pt x="1026" y="227"/>
                  </a:lnTo>
                  <a:lnTo>
                    <a:pt x="1026" y="224"/>
                  </a:lnTo>
                  <a:lnTo>
                    <a:pt x="1028" y="218"/>
                  </a:lnTo>
                  <a:lnTo>
                    <a:pt x="1028" y="215"/>
                  </a:lnTo>
                  <a:lnTo>
                    <a:pt x="1040" y="215"/>
                  </a:lnTo>
                  <a:lnTo>
                    <a:pt x="1040" y="201"/>
                  </a:lnTo>
                  <a:lnTo>
                    <a:pt x="1040" y="185"/>
                  </a:lnTo>
                  <a:lnTo>
                    <a:pt x="1042" y="171"/>
                  </a:lnTo>
                  <a:lnTo>
                    <a:pt x="1040" y="164"/>
                  </a:lnTo>
                  <a:lnTo>
                    <a:pt x="1028" y="150"/>
                  </a:lnTo>
                  <a:lnTo>
                    <a:pt x="1019" y="135"/>
                  </a:lnTo>
                  <a:lnTo>
                    <a:pt x="1017" y="117"/>
                  </a:lnTo>
                  <a:lnTo>
                    <a:pt x="1021" y="100"/>
                  </a:lnTo>
                  <a:lnTo>
                    <a:pt x="1033" y="81"/>
                  </a:lnTo>
                  <a:lnTo>
                    <a:pt x="1042" y="77"/>
                  </a:lnTo>
                  <a:lnTo>
                    <a:pt x="1052" y="74"/>
                  </a:lnTo>
                  <a:lnTo>
                    <a:pt x="1063" y="72"/>
                  </a:lnTo>
                  <a:close/>
                  <a:moveTo>
                    <a:pt x="851" y="23"/>
                  </a:moveTo>
                  <a:lnTo>
                    <a:pt x="872" y="37"/>
                  </a:lnTo>
                  <a:lnTo>
                    <a:pt x="885" y="54"/>
                  </a:lnTo>
                  <a:lnTo>
                    <a:pt x="892" y="75"/>
                  </a:lnTo>
                  <a:lnTo>
                    <a:pt x="897" y="102"/>
                  </a:lnTo>
                  <a:lnTo>
                    <a:pt x="902" y="129"/>
                  </a:lnTo>
                  <a:lnTo>
                    <a:pt x="918" y="131"/>
                  </a:lnTo>
                  <a:lnTo>
                    <a:pt x="928" y="133"/>
                  </a:lnTo>
                  <a:lnTo>
                    <a:pt x="937" y="140"/>
                  </a:lnTo>
                  <a:lnTo>
                    <a:pt x="942" y="149"/>
                  </a:lnTo>
                  <a:lnTo>
                    <a:pt x="944" y="164"/>
                  </a:lnTo>
                  <a:lnTo>
                    <a:pt x="941" y="164"/>
                  </a:lnTo>
                  <a:lnTo>
                    <a:pt x="939" y="163"/>
                  </a:lnTo>
                  <a:lnTo>
                    <a:pt x="937" y="161"/>
                  </a:lnTo>
                  <a:lnTo>
                    <a:pt x="935" y="159"/>
                  </a:lnTo>
                  <a:lnTo>
                    <a:pt x="932" y="157"/>
                  </a:lnTo>
                  <a:lnTo>
                    <a:pt x="932" y="164"/>
                  </a:lnTo>
                  <a:lnTo>
                    <a:pt x="935" y="168"/>
                  </a:lnTo>
                  <a:lnTo>
                    <a:pt x="937" y="170"/>
                  </a:lnTo>
                  <a:lnTo>
                    <a:pt x="939" y="170"/>
                  </a:lnTo>
                  <a:lnTo>
                    <a:pt x="939" y="173"/>
                  </a:lnTo>
                  <a:lnTo>
                    <a:pt x="939" y="175"/>
                  </a:lnTo>
                  <a:lnTo>
                    <a:pt x="941" y="180"/>
                  </a:lnTo>
                  <a:lnTo>
                    <a:pt x="932" y="182"/>
                  </a:lnTo>
                  <a:lnTo>
                    <a:pt x="923" y="184"/>
                  </a:lnTo>
                  <a:lnTo>
                    <a:pt x="913" y="184"/>
                  </a:lnTo>
                  <a:lnTo>
                    <a:pt x="895" y="177"/>
                  </a:lnTo>
                  <a:lnTo>
                    <a:pt x="878" y="175"/>
                  </a:lnTo>
                  <a:lnTo>
                    <a:pt x="858" y="178"/>
                  </a:lnTo>
                  <a:lnTo>
                    <a:pt x="839" y="184"/>
                  </a:lnTo>
                  <a:lnTo>
                    <a:pt x="820" y="187"/>
                  </a:lnTo>
                  <a:lnTo>
                    <a:pt x="799" y="187"/>
                  </a:lnTo>
                  <a:lnTo>
                    <a:pt x="775" y="180"/>
                  </a:lnTo>
                  <a:lnTo>
                    <a:pt x="762" y="177"/>
                  </a:lnTo>
                  <a:lnTo>
                    <a:pt x="752" y="175"/>
                  </a:lnTo>
                  <a:lnTo>
                    <a:pt x="743" y="173"/>
                  </a:lnTo>
                  <a:lnTo>
                    <a:pt x="735" y="168"/>
                  </a:lnTo>
                  <a:lnTo>
                    <a:pt x="729" y="157"/>
                  </a:lnTo>
                  <a:lnTo>
                    <a:pt x="733" y="157"/>
                  </a:lnTo>
                  <a:lnTo>
                    <a:pt x="742" y="149"/>
                  </a:lnTo>
                  <a:lnTo>
                    <a:pt x="755" y="145"/>
                  </a:lnTo>
                  <a:lnTo>
                    <a:pt x="771" y="143"/>
                  </a:lnTo>
                  <a:lnTo>
                    <a:pt x="787" y="142"/>
                  </a:lnTo>
                  <a:lnTo>
                    <a:pt x="787" y="138"/>
                  </a:lnTo>
                  <a:lnTo>
                    <a:pt x="780" y="133"/>
                  </a:lnTo>
                  <a:lnTo>
                    <a:pt x="775" y="129"/>
                  </a:lnTo>
                  <a:lnTo>
                    <a:pt x="768" y="128"/>
                  </a:lnTo>
                  <a:lnTo>
                    <a:pt x="755" y="126"/>
                  </a:lnTo>
                  <a:lnTo>
                    <a:pt x="749" y="126"/>
                  </a:lnTo>
                  <a:lnTo>
                    <a:pt x="736" y="126"/>
                  </a:lnTo>
                  <a:lnTo>
                    <a:pt x="721" y="126"/>
                  </a:lnTo>
                  <a:lnTo>
                    <a:pt x="719" y="115"/>
                  </a:lnTo>
                  <a:lnTo>
                    <a:pt x="714" y="105"/>
                  </a:lnTo>
                  <a:lnTo>
                    <a:pt x="710" y="96"/>
                  </a:lnTo>
                  <a:lnTo>
                    <a:pt x="707" y="86"/>
                  </a:lnTo>
                  <a:lnTo>
                    <a:pt x="707" y="68"/>
                  </a:lnTo>
                  <a:lnTo>
                    <a:pt x="714" y="58"/>
                  </a:lnTo>
                  <a:lnTo>
                    <a:pt x="721" y="46"/>
                  </a:lnTo>
                  <a:lnTo>
                    <a:pt x="729" y="35"/>
                  </a:lnTo>
                  <a:lnTo>
                    <a:pt x="740" y="28"/>
                  </a:lnTo>
                  <a:lnTo>
                    <a:pt x="752" y="30"/>
                  </a:lnTo>
                  <a:lnTo>
                    <a:pt x="755" y="30"/>
                  </a:lnTo>
                  <a:lnTo>
                    <a:pt x="755" y="33"/>
                  </a:lnTo>
                  <a:lnTo>
                    <a:pt x="755" y="35"/>
                  </a:lnTo>
                  <a:lnTo>
                    <a:pt x="754" y="35"/>
                  </a:lnTo>
                  <a:lnTo>
                    <a:pt x="754" y="37"/>
                  </a:lnTo>
                  <a:lnTo>
                    <a:pt x="754" y="37"/>
                  </a:lnTo>
                  <a:lnTo>
                    <a:pt x="755" y="39"/>
                  </a:lnTo>
                  <a:lnTo>
                    <a:pt x="755" y="42"/>
                  </a:lnTo>
                  <a:lnTo>
                    <a:pt x="764" y="42"/>
                  </a:lnTo>
                  <a:lnTo>
                    <a:pt x="776" y="42"/>
                  </a:lnTo>
                  <a:lnTo>
                    <a:pt x="787" y="42"/>
                  </a:lnTo>
                  <a:lnTo>
                    <a:pt x="794" y="42"/>
                  </a:lnTo>
                  <a:lnTo>
                    <a:pt x="797" y="44"/>
                  </a:lnTo>
                  <a:lnTo>
                    <a:pt x="799" y="46"/>
                  </a:lnTo>
                  <a:lnTo>
                    <a:pt x="801" y="49"/>
                  </a:lnTo>
                  <a:lnTo>
                    <a:pt x="803" y="53"/>
                  </a:lnTo>
                  <a:lnTo>
                    <a:pt x="806" y="54"/>
                  </a:lnTo>
                  <a:lnTo>
                    <a:pt x="810" y="58"/>
                  </a:lnTo>
                  <a:lnTo>
                    <a:pt x="811" y="53"/>
                  </a:lnTo>
                  <a:lnTo>
                    <a:pt x="813" y="51"/>
                  </a:lnTo>
                  <a:lnTo>
                    <a:pt x="817" y="49"/>
                  </a:lnTo>
                  <a:lnTo>
                    <a:pt x="818" y="47"/>
                  </a:lnTo>
                  <a:lnTo>
                    <a:pt x="824" y="47"/>
                  </a:lnTo>
                  <a:lnTo>
                    <a:pt x="829" y="46"/>
                  </a:lnTo>
                  <a:lnTo>
                    <a:pt x="836" y="60"/>
                  </a:lnTo>
                  <a:lnTo>
                    <a:pt x="843" y="70"/>
                  </a:lnTo>
                  <a:lnTo>
                    <a:pt x="848" y="77"/>
                  </a:lnTo>
                  <a:lnTo>
                    <a:pt x="850" y="72"/>
                  </a:lnTo>
                  <a:lnTo>
                    <a:pt x="851" y="67"/>
                  </a:lnTo>
                  <a:lnTo>
                    <a:pt x="851" y="61"/>
                  </a:lnTo>
                  <a:lnTo>
                    <a:pt x="851" y="54"/>
                  </a:lnTo>
                  <a:lnTo>
                    <a:pt x="845" y="44"/>
                  </a:lnTo>
                  <a:lnTo>
                    <a:pt x="846" y="33"/>
                  </a:lnTo>
                  <a:lnTo>
                    <a:pt x="851" y="23"/>
                  </a:lnTo>
                  <a:close/>
                  <a:moveTo>
                    <a:pt x="871" y="7"/>
                  </a:moveTo>
                  <a:lnTo>
                    <a:pt x="879" y="7"/>
                  </a:lnTo>
                  <a:lnTo>
                    <a:pt x="886" y="9"/>
                  </a:lnTo>
                  <a:lnTo>
                    <a:pt x="893" y="11"/>
                  </a:lnTo>
                  <a:lnTo>
                    <a:pt x="899" y="14"/>
                  </a:lnTo>
                  <a:lnTo>
                    <a:pt x="900" y="19"/>
                  </a:lnTo>
                  <a:lnTo>
                    <a:pt x="900" y="23"/>
                  </a:lnTo>
                  <a:lnTo>
                    <a:pt x="902" y="28"/>
                  </a:lnTo>
                  <a:lnTo>
                    <a:pt x="902" y="35"/>
                  </a:lnTo>
                  <a:lnTo>
                    <a:pt x="897" y="35"/>
                  </a:lnTo>
                  <a:lnTo>
                    <a:pt x="893" y="37"/>
                  </a:lnTo>
                  <a:lnTo>
                    <a:pt x="888" y="37"/>
                  </a:lnTo>
                  <a:lnTo>
                    <a:pt x="883" y="39"/>
                  </a:lnTo>
                  <a:lnTo>
                    <a:pt x="874" y="30"/>
                  </a:lnTo>
                  <a:lnTo>
                    <a:pt x="864" y="23"/>
                  </a:lnTo>
                  <a:lnTo>
                    <a:pt x="871" y="7"/>
                  </a:lnTo>
                  <a:close/>
                  <a:moveTo>
                    <a:pt x="4266" y="0"/>
                  </a:moveTo>
                  <a:lnTo>
                    <a:pt x="4285" y="0"/>
                  </a:lnTo>
                  <a:lnTo>
                    <a:pt x="4301" y="4"/>
                  </a:lnTo>
                  <a:lnTo>
                    <a:pt x="4316" y="7"/>
                  </a:lnTo>
                  <a:lnTo>
                    <a:pt x="4320" y="23"/>
                  </a:lnTo>
                  <a:lnTo>
                    <a:pt x="4269" y="23"/>
                  </a:lnTo>
                  <a:lnTo>
                    <a:pt x="4267" y="18"/>
                  </a:lnTo>
                  <a:lnTo>
                    <a:pt x="4267" y="13"/>
                  </a:lnTo>
                  <a:lnTo>
                    <a:pt x="4266" y="7"/>
                  </a:lnTo>
                  <a:lnTo>
                    <a:pt x="4266" y="0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3" name="Freeform 10">
              <a:extLst>
                <a:ext uri="{FF2B5EF4-FFF2-40B4-BE49-F238E27FC236}">
                  <a16:creationId xmlns:a16="http://schemas.microsoft.com/office/drawing/2014/main" id="{3E364762-B904-4A35-AC70-0A9705400E8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95438" y="1790700"/>
              <a:ext cx="6908800" cy="3509963"/>
            </a:xfrm>
            <a:custGeom>
              <a:avLst/>
              <a:gdLst>
                <a:gd name="T0" fmla="*/ 660 w 4352"/>
                <a:gd name="T1" fmla="*/ 268 h 2211"/>
                <a:gd name="T2" fmla="*/ 761 w 4352"/>
                <a:gd name="T3" fmla="*/ 293 h 2211"/>
                <a:gd name="T4" fmla="*/ 891 w 4352"/>
                <a:gd name="T5" fmla="*/ 513 h 2211"/>
                <a:gd name="T6" fmla="*/ 763 w 4352"/>
                <a:gd name="T7" fmla="*/ 572 h 2211"/>
                <a:gd name="T8" fmla="*/ 541 w 4352"/>
                <a:gd name="T9" fmla="*/ 326 h 2211"/>
                <a:gd name="T10" fmla="*/ 381 w 4352"/>
                <a:gd name="T11" fmla="*/ 211 h 2211"/>
                <a:gd name="T12" fmla="*/ 442 w 4352"/>
                <a:gd name="T13" fmla="*/ 265 h 2211"/>
                <a:gd name="T14" fmla="*/ 20 w 4352"/>
                <a:gd name="T15" fmla="*/ 288 h 2211"/>
                <a:gd name="T16" fmla="*/ 452 w 4352"/>
                <a:gd name="T17" fmla="*/ 157 h 2211"/>
                <a:gd name="T18" fmla="*/ 3751 w 4352"/>
                <a:gd name="T19" fmla="*/ 141 h 2211"/>
                <a:gd name="T20" fmla="*/ 320 w 4352"/>
                <a:gd name="T21" fmla="*/ 123 h 2211"/>
                <a:gd name="T22" fmla="*/ 299 w 4352"/>
                <a:gd name="T23" fmla="*/ 143 h 2211"/>
                <a:gd name="T24" fmla="*/ 163 w 4352"/>
                <a:gd name="T25" fmla="*/ 127 h 2211"/>
                <a:gd name="T26" fmla="*/ 140 w 4352"/>
                <a:gd name="T27" fmla="*/ 101 h 2211"/>
                <a:gd name="T28" fmla="*/ 3675 w 4352"/>
                <a:gd name="T29" fmla="*/ 153 h 2211"/>
                <a:gd name="T30" fmla="*/ 639 w 4352"/>
                <a:gd name="T31" fmla="*/ 162 h 2211"/>
                <a:gd name="T32" fmla="*/ 508 w 4352"/>
                <a:gd name="T33" fmla="*/ 150 h 2211"/>
                <a:gd name="T34" fmla="*/ 404 w 4352"/>
                <a:gd name="T35" fmla="*/ 89 h 2211"/>
                <a:gd name="T36" fmla="*/ 180 w 4352"/>
                <a:gd name="T37" fmla="*/ 82 h 2211"/>
                <a:gd name="T38" fmla="*/ 2683 w 4352"/>
                <a:gd name="T39" fmla="*/ 75 h 2211"/>
                <a:gd name="T40" fmla="*/ 2475 w 4352"/>
                <a:gd name="T41" fmla="*/ 199 h 2211"/>
                <a:gd name="T42" fmla="*/ 407 w 4352"/>
                <a:gd name="T43" fmla="*/ 52 h 2211"/>
                <a:gd name="T44" fmla="*/ 3303 w 4352"/>
                <a:gd name="T45" fmla="*/ 117 h 2211"/>
                <a:gd name="T46" fmla="*/ 3357 w 4352"/>
                <a:gd name="T47" fmla="*/ 195 h 2211"/>
                <a:gd name="T48" fmla="*/ 3540 w 4352"/>
                <a:gd name="T49" fmla="*/ 305 h 2211"/>
                <a:gd name="T50" fmla="*/ 3767 w 4352"/>
                <a:gd name="T51" fmla="*/ 261 h 2211"/>
                <a:gd name="T52" fmla="*/ 4073 w 4352"/>
                <a:gd name="T53" fmla="*/ 364 h 2211"/>
                <a:gd name="T54" fmla="*/ 4312 w 4352"/>
                <a:gd name="T55" fmla="*/ 511 h 2211"/>
                <a:gd name="T56" fmla="*/ 4193 w 4352"/>
                <a:gd name="T57" fmla="*/ 539 h 2211"/>
                <a:gd name="T58" fmla="*/ 4015 w 4352"/>
                <a:gd name="T59" fmla="*/ 677 h 2211"/>
                <a:gd name="T60" fmla="*/ 3874 w 4352"/>
                <a:gd name="T61" fmla="*/ 780 h 2211"/>
                <a:gd name="T62" fmla="*/ 3928 w 4352"/>
                <a:gd name="T63" fmla="*/ 640 h 2211"/>
                <a:gd name="T64" fmla="*/ 3622 w 4352"/>
                <a:gd name="T65" fmla="*/ 768 h 2211"/>
                <a:gd name="T66" fmla="*/ 3591 w 4352"/>
                <a:gd name="T67" fmla="*/ 1045 h 2211"/>
                <a:gd name="T68" fmla="*/ 3456 w 4352"/>
                <a:gd name="T69" fmla="*/ 1122 h 2211"/>
                <a:gd name="T70" fmla="*/ 3402 w 4352"/>
                <a:gd name="T71" fmla="*/ 1218 h 2211"/>
                <a:gd name="T72" fmla="*/ 3245 w 4352"/>
                <a:gd name="T73" fmla="*/ 1413 h 2211"/>
                <a:gd name="T74" fmla="*/ 3168 w 4352"/>
                <a:gd name="T75" fmla="*/ 1686 h 2211"/>
                <a:gd name="T76" fmla="*/ 2987 w 4352"/>
                <a:gd name="T77" fmla="*/ 1387 h 2211"/>
                <a:gd name="T78" fmla="*/ 2720 w 4352"/>
                <a:gd name="T79" fmla="*/ 1406 h 2211"/>
                <a:gd name="T80" fmla="*/ 2434 w 4352"/>
                <a:gd name="T81" fmla="*/ 1335 h 2211"/>
                <a:gd name="T82" fmla="*/ 2339 w 4352"/>
                <a:gd name="T83" fmla="*/ 1523 h 2211"/>
                <a:gd name="T84" fmla="*/ 2231 w 4352"/>
                <a:gd name="T85" fmla="*/ 1378 h 2211"/>
                <a:gd name="T86" fmla="*/ 2310 w 4352"/>
                <a:gd name="T87" fmla="*/ 1714 h 2211"/>
                <a:gd name="T88" fmla="*/ 2001 w 4352"/>
                <a:gd name="T89" fmla="*/ 2208 h 2211"/>
                <a:gd name="T90" fmla="*/ 1920 w 4352"/>
                <a:gd name="T91" fmla="*/ 1862 h 2211"/>
                <a:gd name="T92" fmla="*/ 1625 w 4352"/>
                <a:gd name="T93" fmla="*/ 1644 h 2211"/>
                <a:gd name="T94" fmla="*/ 1636 w 4352"/>
                <a:gd name="T95" fmla="*/ 1195 h 2211"/>
                <a:gd name="T96" fmla="*/ 1709 w 4352"/>
                <a:gd name="T97" fmla="*/ 1028 h 2211"/>
                <a:gd name="T98" fmla="*/ 1793 w 4352"/>
                <a:gd name="T99" fmla="*/ 865 h 2211"/>
                <a:gd name="T100" fmla="*/ 1973 w 4352"/>
                <a:gd name="T101" fmla="*/ 801 h 2211"/>
                <a:gd name="T102" fmla="*/ 2118 w 4352"/>
                <a:gd name="T103" fmla="*/ 659 h 2211"/>
                <a:gd name="T104" fmla="*/ 1997 w 4352"/>
                <a:gd name="T105" fmla="*/ 686 h 2211"/>
                <a:gd name="T106" fmla="*/ 1831 w 4352"/>
                <a:gd name="T107" fmla="*/ 577 h 2211"/>
                <a:gd name="T108" fmla="*/ 2041 w 4352"/>
                <a:gd name="T109" fmla="*/ 342 h 2211"/>
                <a:gd name="T110" fmla="*/ 2259 w 4352"/>
                <a:gd name="T111" fmla="*/ 391 h 2211"/>
                <a:gd name="T112" fmla="*/ 2278 w 4352"/>
                <a:gd name="T113" fmla="*/ 499 h 2211"/>
                <a:gd name="T114" fmla="*/ 2439 w 4352"/>
                <a:gd name="T115" fmla="*/ 387 h 2211"/>
                <a:gd name="T116" fmla="*/ 2566 w 4352"/>
                <a:gd name="T117" fmla="*/ 382 h 2211"/>
                <a:gd name="T118" fmla="*/ 2667 w 4352"/>
                <a:gd name="T119" fmla="*/ 261 h 2211"/>
                <a:gd name="T120" fmla="*/ 2737 w 4352"/>
                <a:gd name="T121" fmla="*/ 467 h 2211"/>
                <a:gd name="T122" fmla="*/ 2861 w 4352"/>
                <a:gd name="T123" fmla="*/ 275 h 2211"/>
                <a:gd name="T124" fmla="*/ 3161 w 4352"/>
                <a:gd name="T125" fmla="*/ 17 h 2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352" h="2211">
                  <a:moveTo>
                    <a:pt x="2697" y="200"/>
                  </a:moveTo>
                  <a:lnTo>
                    <a:pt x="2708" y="204"/>
                  </a:lnTo>
                  <a:lnTo>
                    <a:pt x="2708" y="211"/>
                  </a:lnTo>
                  <a:lnTo>
                    <a:pt x="2704" y="211"/>
                  </a:lnTo>
                  <a:lnTo>
                    <a:pt x="2702" y="213"/>
                  </a:lnTo>
                  <a:lnTo>
                    <a:pt x="2701" y="214"/>
                  </a:lnTo>
                  <a:lnTo>
                    <a:pt x="2699" y="214"/>
                  </a:lnTo>
                  <a:lnTo>
                    <a:pt x="2697" y="214"/>
                  </a:lnTo>
                  <a:lnTo>
                    <a:pt x="2694" y="214"/>
                  </a:lnTo>
                  <a:lnTo>
                    <a:pt x="2694" y="209"/>
                  </a:lnTo>
                  <a:lnTo>
                    <a:pt x="2694" y="206"/>
                  </a:lnTo>
                  <a:lnTo>
                    <a:pt x="2695" y="204"/>
                  </a:lnTo>
                  <a:lnTo>
                    <a:pt x="2697" y="200"/>
                  </a:lnTo>
                  <a:close/>
                  <a:moveTo>
                    <a:pt x="562" y="192"/>
                  </a:moveTo>
                  <a:lnTo>
                    <a:pt x="562" y="195"/>
                  </a:lnTo>
                  <a:lnTo>
                    <a:pt x="566" y="195"/>
                  </a:lnTo>
                  <a:lnTo>
                    <a:pt x="564" y="213"/>
                  </a:lnTo>
                  <a:lnTo>
                    <a:pt x="566" y="228"/>
                  </a:lnTo>
                  <a:lnTo>
                    <a:pt x="573" y="242"/>
                  </a:lnTo>
                  <a:lnTo>
                    <a:pt x="576" y="244"/>
                  </a:lnTo>
                  <a:lnTo>
                    <a:pt x="580" y="244"/>
                  </a:lnTo>
                  <a:lnTo>
                    <a:pt x="583" y="246"/>
                  </a:lnTo>
                  <a:lnTo>
                    <a:pt x="589" y="246"/>
                  </a:lnTo>
                  <a:lnTo>
                    <a:pt x="589" y="204"/>
                  </a:lnTo>
                  <a:lnTo>
                    <a:pt x="615" y="204"/>
                  </a:lnTo>
                  <a:lnTo>
                    <a:pt x="620" y="216"/>
                  </a:lnTo>
                  <a:lnTo>
                    <a:pt x="627" y="228"/>
                  </a:lnTo>
                  <a:lnTo>
                    <a:pt x="634" y="239"/>
                  </a:lnTo>
                  <a:lnTo>
                    <a:pt x="646" y="242"/>
                  </a:lnTo>
                  <a:lnTo>
                    <a:pt x="646" y="247"/>
                  </a:lnTo>
                  <a:lnTo>
                    <a:pt x="648" y="258"/>
                  </a:lnTo>
                  <a:lnTo>
                    <a:pt x="650" y="270"/>
                  </a:lnTo>
                  <a:lnTo>
                    <a:pt x="650" y="277"/>
                  </a:lnTo>
                  <a:lnTo>
                    <a:pt x="653" y="275"/>
                  </a:lnTo>
                  <a:lnTo>
                    <a:pt x="655" y="275"/>
                  </a:lnTo>
                  <a:lnTo>
                    <a:pt x="655" y="275"/>
                  </a:lnTo>
                  <a:lnTo>
                    <a:pt x="657" y="274"/>
                  </a:lnTo>
                  <a:lnTo>
                    <a:pt x="658" y="272"/>
                  </a:lnTo>
                  <a:lnTo>
                    <a:pt x="660" y="268"/>
                  </a:lnTo>
                  <a:lnTo>
                    <a:pt x="662" y="263"/>
                  </a:lnTo>
                  <a:lnTo>
                    <a:pt x="664" y="258"/>
                  </a:lnTo>
                  <a:lnTo>
                    <a:pt x="665" y="254"/>
                  </a:lnTo>
                  <a:lnTo>
                    <a:pt x="669" y="251"/>
                  </a:lnTo>
                  <a:lnTo>
                    <a:pt x="672" y="249"/>
                  </a:lnTo>
                  <a:lnTo>
                    <a:pt x="678" y="247"/>
                  </a:lnTo>
                  <a:lnTo>
                    <a:pt x="681" y="244"/>
                  </a:lnTo>
                  <a:lnTo>
                    <a:pt x="685" y="242"/>
                  </a:lnTo>
                  <a:lnTo>
                    <a:pt x="681" y="242"/>
                  </a:lnTo>
                  <a:lnTo>
                    <a:pt x="681" y="239"/>
                  </a:lnTo>
                  <a:lnTo>
                    <a:pt x="672" y="242"/>
                  </a:lnTo>
                  <a:lnTo>
                    <a:pt x="667" y="246"/>
                  </a:lnTo>
                  <a:lnTo>
                    <a:pt x="660" y="251"/>
                  </a:lnTo>
                  <a:lnTo>
                    <a:pt x="650" y="254"/>
                  </a:lnTo>
                  <a:lnTo>
                    <a:pt x="648" y="239"/>
                  </a:lnTo>
                  <a:lnTo>
                    <a:pt x="646" y="228"/>
                  </a:lnTo>
                  <a:lnTo>
                    <a:pt x="643" y="219"/>
                  </a:lnTo>
                  <a:lnTo>
                    <a:pt x="639" y="207"/>
                  </a:lnTo>
                  <a:lnTo>
                    <a:pt x="643" y="206"/>
                  </a:lnTo>
                  <a:lnTo>
                    <a:pt x="644" y="206"/>
                  </a:lnTo>
                  <a:lnTo>
                    <a:pt x="648" y="204"/>
                  </a:lnTo>
                  <a:lnTo>
                    <a:pt x="653" y="204"/>
                  </a:lnTo>
                  <a:lnTo>
                    <a:pt x="658" y="207"/>
                  </a:lnTo>
                  <a:lnTo>
                    <a:pt x="662" y="209"/>
                  </a:lnTo>
                  <a:lnTo>
                    <a:pt x="667" y="211"/>
                  </a:lnTo>
                  <a:lnTo>
                    <a:pt x="672" y="213"/>
                  </a:lnTo>
                  <a:lnTo>
                    <a:pt x="678" y="214"/>
                  </a:lnTo>
                  <a:lnTo>
                    <a:pt x="685" y="226"/>
                  </a:lnTo>
                  <a:lnTo>
                    <a:pt x="692" y="240"/>
                  </a:lnTo>
                  <a:lnTo>
                    <a:pt x="697" y="253"/>
                  </a:lnTo>
                  <a:lnTo>
                    <a:pt x="704" y="261"/>
                  </a:lnTo>
                  <a:lnTo>
                    <a:pt x="707" y="263"/>
                  </a:lnTo>
                  <a:lnTo>
                    <a:pt x="713" y="263"/>
                  </a:lnTo>
                  <a:lnTo>
                    <a:pt x="718" y="263"/>
                  </a:lnTo>
                  <a:lnTo>
                    <a:pt x="723" y="263"/>
                  </a:lnTo>
                  <a:lnTo>
                    <a:pt x="726" y="263"/>
                  </a:lnTo>
                  <a:lnTo>
                    <a:pt x="730" y="265"/>
                  </a:lnTo>
                  <a:lnTo>
                    <a:pt x="747" y="277"/>
                  </a:lnTo>
                  <a:lnTo>
                    <a:pt x="761" y="293"/>
                  </a:lnTo>
                  <a:lnTo>
                    <a:pt x="777" y="307"/>
                  </a:lnTo>
                  <a:lnTo>
                    <a:pt x="777" y="319"/>
                  </a:lnTo>
                  <a:lnTo>
                    <a:pt x="791" y="324"/>
                  </a:lnTo>
                  <a:lnTo>
                    <a:pt x="803" y="331"/>
                  </a:lnTo>
                  <a:lnTo>
                    <a:pt x="810" y="342"/>
                  </a:lnTo>
                  <a:lnTo>
                    <a:pt x="819" y="354"/>
                  </a:lnTo>
                  <a:lnTo>
                    <a:pt x="826" y="366"/>
                  </a:lnTo>
                  <a:lnTo>
                    <a:pt x="835" y="377"/>
                  </a:lnTo>
                  <a:lnTo>
                    <a:pt x="829" y="384"/>
                  </a:lnTo>
                  <a:lnTo>
                    <a:pt x="826" y="387"/>
                  </a:lnTo>
                  <a:lnTo>
                    <a:pt x="824" y="392"/>
                  </a:lnTo>
                  <a:lnTo>
                    <a:pt x="822" y="396"/>
                  </a:lnTo>
                  <a:lnTo>
                    <a:pt x="829" y="408"/>
                  </a:lnTo>
                  <a:lnTo>
                    <a:pt x="840" y="417"/>
                  </a:lnTo>
                  <a:lnTo>
                    <a:pt x="854" y="422"/>
                  </a:lnTo>
                  <a:lnTo>
                    <a:pt x="854" y="427"/>
                  </a:lnTo>
                  <a:lnTo>
                    <a:pt x="854" y="429"/>
                  </a:lnTo>
                  <a:lnTo>
                    <a:pt x="856" y="431"/>
                  </a:lnTo>
                  <a:lnTo>
                    <a:pt x="856" y="432"/>
                  </a:lnTo>
                  <a:lnTo>
                    <a:pt x="857" y="434"/>
                  </a:lnTo>
                  <a:lnTo>
                    <a:pt x="861" y="436"/>
                  </a:lnTo>
                  <a:lnTo>
                    <a:pt x="864" y="439"/>
                  </a:lnTo>
                  <a:lnTo>
                    <a:pt x="870" y="441"/>
                  </a:lnTo>
                  <a:lnTo>
                    <a:pt x="873" y="443"/>
                  </a:lnTo>
                  <a:lnTo>
                    <a:pt x="877" y="446"/>
                  </a:lnTo>
                  <a:lnTo>
                    <a:pt x="878" y="448"/>
                  </a:lnTo>
                  <a:lnTo>
                    <a:pt x="880" y="452"/>
                  </a:lnTo>
                  <a:lnTo>
                    <a:pt x="878" y="453"/>
                  </a:lnTo>
                  <a:lnTo>
                    <a:pt x="878" y="455"/>
                  </a:lnTo>
                  <a:lnTo>
                    <a:pt x="878" y="455"/>
                  </a:lnTo>
                  <a:lnTo>
                    <a:pt x="878" y="457"/>
                  </a:lnTo>
                  <a:lnTo>
                    <a:pt x="880" y="459"/>
                  </a:lnTo>
                  <a:lnTo>
                    <a:pt x="884" y="460"/>
                  </a:lnTo>
                  <a:lnTo>
                    <a:pt x="889" y="462"/>
                  </a:lnTo>
                  <a:lnTo>
                    <a:pt x="892" y="464"/>
                  </a:lnTo>
                  <a:lnTo>
                    <a:pt x="898" y="464"/>
                  </a:lnTo>
                  <a:lnTo>
                    <a:pt x="903" y="464"/>
                  </a:lnTo>
                  <a:lnTo>
                    <a:pt x="896" y="511"/>
                  </a:lnTo>
                  <a:lnTo>
                    <a:pt x="891" y="513"/>
                  </a:lnTo>
                  <a:lnTo>
                    <a:pt x="885" y="513"/>
                  </a:lnTo>
                  <a:lnTo>
                    <a:pt x="880" y="514"/>
                  </a:lnTo>
                  <a:lnTo>
                    <a:pt x="873" y="514"/>
                  </a:lnTo>
                  <a:lnTo>
                    <a:pt x="866" y="506"/>
                  </a:lnTo>
                  <a:lnTo>
                    <a:pt x="857" y="497"/>
                  </a:lnTo>
                  <a:lnTo>
                    <a:pt x="850" y="488"/>
                  </a:lnTo>
                  <a:lnTo>
                    <a:pt x="845" y="476"/>
                  </a:lnTo>
                  <a:lnTo>
                    <a:pt x="838" y="476"/>
                  </a:lnTo>
                  <a:lnTo>
                    <a:pt x="833" y="478"/>
                  </a:lnTo>
                  <a:lnTo>
                    <a:pt x="828" y="478"/>
                  </a:lnTo>
                  <a:lnTo>
                    <a:pt x="822" y="480"/>
                  </a:lnTo>
                  <a:lnTo>
                    <a:pt x="831" y="507"/>
                  </a:lnTo>
                  <a:lnTo>
                    <a:pt x="838" y="537"/>
                  </a:lnTo>
                  <a:lnTo>
                    <a:pt x="850" y="537"/>
                  </a:lnTo>
                  <a:lnTo>
                    <a:pt x="857" y="551"/>
                  </a:lnTo>
                  <a:lnTo>
                    <a:pt x="863" y="565"/>
                  </a:lnTo>
                  <a:lnTo>
                    <a:pt x="864" y="584"/>
                  </a:lnTo>
                  <a:lnTo>
                    <a:pt x="863" y="586"/>
                  </a:lnTo>
                  <a:lnTo>
                    <a:pt x="861" y="588"/>
                  </a:lnTo>
                  <a:lnTo>
                    <a:pt x="861" y="590"/>
                  </a:lnTo>
                  <a:lnTo>
                    <a:pt x="859" y="591"/>
                  </a:lnTo>
                  <a:lnTo>
                    <a:pt x="857" y="593"/>
                  </a:lnTo>
                  <a:lnTo>
                    <a:pt x="854" y="595"/>
                  </a:lnTo>
                  <a:lnTo>
                    <a:pt x="847" y="591"/>
                  </a:lnTo>
                  <a:lnTo>
                    <a:pt x="838" y="586"/>
                  </a:lnTo>
                  <a:lnTo>
                    <a:pt x="829" y="581"/>
                  </a:lnTo>
                  <a:lnTo>
                    <a:pt x="822" y="577"/>
                  </a:lnTo>
                  <a:lnTo>
                    <a:pt x="819" y="576"/>
                  </a:lnTo>
                  <a:lnTo>
                    <a:pt x="816" y="576"/>
                  </a:lnTo>
                  <a:lnTo>
                    <a:pt x="826" y="590"/>
                  </a:lnTo>
                  <a:lnTo>
                    <a:pt x="835" y="602"/>
                  </a:lnTo>
                  <a:lnTo>
                    <a:pt x="842" y="617"/>
                  </a:lnTo>
                  <a:lnTo>
                    <a:pt x="838" y="617"/>
                  </a:lnTo>
                  <a:lnTo>
                    <a:pt x="826" y="612"/>
                  </a:lnTo>
                  <a:lnTo>
                    <a:pt x="810" y="609"/>
                  </a:lnTo>
                  <a:lnTo>
                    <a:pt x="793" y="605"/>
                  </a:lnTo>
                  <a:lnTo>
                    <a:pt x="781" y="598"/>
                  </a:lnTo>
                  <a:lnTo>
                    <a:pt x="770" y="588"/>
                  </a:lnTo>
                  <a:lnTo>
                    <a:pt x="763" y="572"/>
                  </a:lnTo>
                  <a:lnTo>
                    <a:pt x="756" y="558"/>
                  </a:lnTo>
                  <a:lnTo>
                    <a:pt x="746" y="544"/>
                  </a:lnTo>
                  <a:lnTo>
                    <a:pt x="735" y="534"/>
                  </a:lnTo>
                  <a:lnTo>
                    <a:pt x="720" y="542"/>
                  </a:lnTo>
                  <a:lnTo>
                    <a:pt x="702" y="548"/>
                  </a:lnTo>
                  <a:lnTo>
                    <a:pt x="681" y="549"/>
                  </a:lnTo>
                  <a:lnTo>
                    <a:pt x="679" y="544"/>
                  </a:lnTo>
                  <a:lnTo>
                    <a:pt x="678" y="539"/>
                  </a:lnTo>
                  <a:lnTo>
                    <a:pt x="678" y="534"/>
                  </a:lnTo>
                  <a:lnTo>
                    <a:pt x="678" y="527"/>
                  </a:lnTo>
                  <a:lnTo>
                    <a:pt x="693" y="521"/>
                  </a:lnTo>
                  <a:lnTo>
                    <a:pt x="713" y="516"/>
                  </a:lnTo>
                  <a:lnTo>
                    <a:pt x="730" y="511"/>
                  </a:lnTo>
                  <a:lnTo>
                    <a:pt x="735" y="501"/>
                  </a:lnTo>
                  <a:lnTo>
                    <a:pt x="740" y="487"/>
                  </a:lnTo>
                  <a:lnTo>
                    <a:pt x="746" y="471"/>
                  </a:lnTo>
                  <a:lnTo>
                    <a:pt x="749" y="455"/>
                  </a:lnTo>
                  <a:lnTo>
                    <a:pt x="751" y="443"/>
                  </a:lnTo>
                  <a:lnTo>
                    <a:pt x="749" y="434"/>
                  </a:lnTo>
                  <a:lnTo>
                    <a:pt x="742" y="422"/>
                  </a:lnTo>
                  <a:lnTo>
                    <a:pt x="733" y="415"/>
                  </a:lnTo>
                  <a:lnTo>
                    <a:pt x="723" y="408"/>
                  </a:lnTo>
                  <a:lnTo>
                    <a:pt x="716" y="399"/>
                  </a:lnTo>
                  <a:lnTo>
                    <a:pt x="707" y="357"/>
                  </a:lnTo>
                  <a:lnTo>
                    <a:pt x="693" y="354"/>
                  </a:lnTo>
                  <a:lnTo>
                    <a:pt x="683" y="347"/>
                  </a:lnTo>
                  <a:lnTo>
                    <a:pt x="674" y="340"/>
                  </a:lnTo>
                  <a:lnTo>
                    <a:pt x="665" y="338"/>
                  </a:lnTo>
                  <a:lnTo>
                    <a:pt x="657" y="342"/>
                  </a:lnTo>
                  <a:lnTo>
                    <a:pt x="651" y="347"/>
                  </a:lnTo>
                  <a:lnTo>
                    <a:pt x="646" y="352"/>
                  </a:lnTo>
                  <a:lnTo>
                    <a:pt x="639" y="357"/>
                  </a:lnTo>
                  <a:lnTo>
                    <a:pt x="627" y="361"/>
                  </a:lnTo>
                  <a:lnTo>
                    <a:pt x="615" y="354"/>
                  </a:lnTo>
                  <a:lnTo>
                    <a:pt x="599" y="349"/>
                  </a:lnTo>
                  <a:lnTo>
                    <a:pt x="582" y="345"/>
                  </a:lnTo>
                  <a:lnTo>
                    <a:pt x="566" y="340"/>
                  </a:lnTo>
                  <a:lnTo>
                    <a:pt x="552" y="335"/>
                  </a:lnTo>
                  <a:lnTo>
                    <a:pt x="541" y="326"/>
                  </a:lnTo>
                  <a:lnTo>
                    <a:pt x="534" y="312"/>
                  </a:lnTo>
                  <a:lnTo>
                    <a:pt x="536" y="310"/>
                  </a:lnTo>
                  <a:lnTo>
                    <a:pt x="536" y="309"/>
                  </a:lnTo>
                  <a:lnTo>
                    <a:pt x="538" y="309"/>
                  </a:lnTo>
                  <a:lnTo>
                    <a:pt x="538" y="307"/>
                  </a:lnTo>
                  <a:lnTo>
                    <a:pt x="538" y="303"/>
                  </a:lnTo>
                  <a:lnTo>
                    <a:pt x="531" y="302"/>
                  </a:lnTo>
                  <a:lnTo>
                    <a:pt x="524" y="300"/>
                  </a:lnTo>
                  <a:lnTo>
                    <a:pt x="519" y="296"/>
                  </a:lnTo>
                  <a:lnTo>
                    <a:pt x="515" y="291"/>
                  </a:lnTo>
                  <a:lnTo>
                    <a:pt x="512" y="284"/>
                  </a:lnTo>
                  <a:lnTo>
                    <a:pt x="521" y="267"/>
                  </a:lnTo>
                  <a:lnTo>
                    <a:pt x="528" y="244"/>
                  </a:lnTo>
                  <a:lnTo>
                    <a:pt x="531" y="219"/>
                  </a:lnTo>
                  <a:lnTo>
                    <a:pt x="534" y="195"/>
                  </a:lnTo>
                  <a:lnTo>
                    <a:pt x="562" y="192"/>
                  </a:lnTo>
                  <a:close/>
                  <a:moveTo>
                    <a:pt x="400" y="188"/>
                  </a:moveTo>
                  <a:lnTo>
                    <a:pt x="416" y="188"/>
                  </a:lnTo>
                  <a:lnTo>
                    <a:pt x="425" y="223"/>
                  </a:lnTo>
                  <a:lnTo>
                    <a:pt x="432" y="261"/>
                  </a:lnTo>
                  <a:lnTo>
                    <a:pt x="428" y="261"/>
                  </a:lnTo>
                  <a:lnTo>
                    <a:pt x="423" y="268"/>
                  </a:lnTo>
                  <a:lnTo>
                    <a:pt x="412" y="265"/>
                  </a:lnTo>
                  <a:lnTo>
                    <a:pt x="409" y="268"/>
                  </a:lnTo>
                  <a:lnTo>
                    <a:pt x="409" y="272"/>
                  </a:lnTo>
                  <a:lnTo>
                    <a:pt x="409" y="275"/>
                  </a:lnTo>
                  <a:lnTo>
                    <a:pt x="409" y="277"/>
                  </a:lnTo>
                  <a:lnTo>
                    <a:pt x="407" y="279"/>
                  </a:lnTo>
                  <a:lnTo>
                    <a:pt x="405" y="282"/>
                  </a:lnTo>
                  <a:lnTo>
                    <a:pt x="400" y="284"/>
                  </a:lnTo>
                  <a:lnTo>
                    <a:pt x="395" y="281"/>
                  </a:lnTo>
                  <a:lnTo>
                    <a:pt x="388" y="275"/>
                  </a:lnTo>
                  <a:lnTo>
                    <a:pt x="381" y="272"/>
                  </a:lnTo>
                  <a:lnTo>
                    <a:pt x="381" y="261"/>
                  </a:lnTo>
                  <a:lnTo>
                    <a:pt x="358" y="258"/>
                  </a:lnTo>
                  <a:lnTo>
                    <a:pt x="362" y="226"/>
                  </a:lnTo>
                  <a:lnTo>
                    <a:pt x="369" y="223"/>
                  </a:lnTo>
                  <a:lnTo>
                    <a:pt x="376" y="218"/>
                  </a:lnTo>
                  <a:lnTo>
                    <a:pt x="381" y="211"/>
                  </a:lnTo>
                  <a:lnTo>
                    <a:pt x="376" y="209"/>
                  </a:lnTo>
                  <a:lnTo>
                    <a:pt x="372" y="207"/>
                  </a:lnTo>
                  <a:lnTo>
                    <a:pt x="369" y="206"/>
                  </a:lnTo>
                  <a:lnTo>
                    <a:pt x="365" y="202"/>
                  </a:lnTo>
                  <a:lnTo>
                    <a:pt x="363" y="199"/>
                  </a:lnTo>
                  <a:lnTo>
                    <a:pt x="362" y="192"/>
                  </a:lnTo>
                  <a:lnTo>
                    <a:pt x="381" y="190"/>
                  </a:lnTo>
                  <a:lnTo>
                    <a:pt x="400" y="188"/>
                  </a:lnTo>
                  <a:close/>
                  <a:moveTo>
                    <a:pt x="3661" y="172"/>
                  </a:moveTo>
                  <a:lnTo>
                    <a:pt x="3673" y="178"/>
                  </a:lnTo>
                  <a:lnTo>
                    <a:pt x="3673" y="185"/>
                  </a:lnTo>
                  <a:lnTo>
                    <a:pt x="3657" y="185"/>
                  </a:lnTo>
                  <a:lnTo>
                    <a:pt x="3661" y="172"/>
                  </a:lnTo>
                  <a:close/>
                  <a:moveTo>
                    <a:pt x="438" y="172"/>
                  </a:moveTo>
                  <a:lnTo>
                    <a:pt x="451" y="174"/>
                  </a:lnTo>
                  <a:lnTo>
                    <a:pt x="465" y="176"/>
                  </a:lnTo>
                  <a:lnTo>
                    <a:pt x="477" y="178"/>
                  </a:lnTo>
                  <a:lnTo>
                    <a:pt x="486" y="181"/>
                  </a:lnTo>
                  <a:lnTo>
                    <a:pt x="487" y="185"/>
                  </a:lnTo>
                  <a:lnTo>
                    <a:pt x="487" y="190"/>
                  </a:lnTo>
                  <a:lnTo>
                    <a:pt x="489" y="197"/>
                  </a:lnTo>
                  <a:lnTo>
                    <a:pt x="489" y="204"/>
                  </a:lnTo>
                  <a:lnTo>
                    <a:pt x="487" y="207"/>
                  </a:lnTo>
                  <a:lnTo>
                    <a:pt x="486" y="211"/>
                  </a:lnTo>
                  <a:lnTo>
                    <a:pt x="484" y="216"/>
                  </a:lnTo>
                  <a:lnTo>
                    <a:pt x="480" y="219"/>
                  </a:lnTo>
                  <a:lnTo>
                    <a:pt x="477" y="221"/>
                  </a:lnTo>
                  <a:lnTo>
                    <a:pt x="473" y="223"/>
                  </a:lnTo>
                  <a:lnTo>
                    <a:pt x="472" y="225"/>
                  </a:lnTo>
                  <a:lnTo>
                    <a:pt x="468" y="226"/>
                  </a:lnTo>
                  <a:lnTo>
                    <a:pt x="466" y="230"/>
                  </a:lnTo>
                  <a:lnTo>
                    <a:pt x="468" y="239"/>
                  </a:lnTo>
                  <a:lnTo>
                    <a:pt x="466" y="249"/>
                  </a:lnTo>
                  <a:lnTo>
                    <a:pt x="465" y="256"/>
                  </a:lnTo>
                  <a:lnTo>
                    <a:pt x="461" y="261"/>
                  </a:lnTo>
                  <a:lnTo>
                    <a:pt x="458" y="263"/>
                  </a:lnTo>
                  <a:lnTo>
                    <a:pt x="454" y="265"/>
                  </a:lnTo>
                  <a:lnTo>
                    <a:pt x="449" y="265"/>
                  </a:lnTo>
                  <a:lnTo>
                    <a:pt x="442" y="265"/>
                  </a:lnTo>
                  <a:lnTo>
                    <a:pt x="438" y="254"/>
                  </a:lnTo>
                  <a:lnTo>
                    <a:pt x="442" y="244"/>
                  </a:lnTo>
                  <a:lnTo>
                    <a:pt x="442" y="232"/>
                  </a:lnTo>
                  <a:lnTo>
                    <a:pt x="438" y="218"/>
                  </a:lnTo>
                  <a:lnTo>
                    <a:pt x="437" y="202"/>
                  </a:lnTo>
                  <a:lnTo>
                    <a:pt x="435" y="188"/>
                  </a:lnTo>
                  <a:lnTo>
                    <a:pt x="438" y="172"/>
                  </a:lnTo>
                  <a:close/>
                  <a:moveTo>
                    <a:pt x="60" y="171"/>
                  </a:moveTo>
                  <a:lnTo>
                    <a:pt x="74" y="172"/>
                  </a:lnTo>
                  <a:lnTo>
                    <a:pt x="74" y="185"/>
                  </a:lnTo>
                  <a:lnTo>
                    <a:pt x="91" y="185"/>
                  </a:lnTo>
                  <a:lnTo>
                    <a:pt x="105" y="185"/>
                  </a:lnTo>
                  <a:lnTo>
                    <a:pt x="121" y="185"/>
                  </a:lnTo>
                  <a:lnTo>
                    <a:pt x="124" y="192"/>
                  </a:lnTo>
                  <a:lnTo>
                    <a:pt x="128" y="200"/>
                  </a:lnTo>
                  <a:lnTo>
                    <a:pt x="131" y="209"/>
                  </a:lnTo>
                  <a:lnTo>
                    <a:pt x="135" y="216"/>
                  </a:lnTo>
                  <a:lnTo>
                    <a:pt x="135" y="219"/>
                  </a:lnTo>
                  <a:lnTo>
                    <a:pt x="124" y="232"/>
                  </a:lnTo>
                  <a:lnTo>
                    <a:pt x="110" y="237"/>
                  </a:lnTo>
                  <a:lnTo>
                    <a:pt x="96" y="242"/>
                  </a:lnTo>
                  <a:lnTo>
                    <a:pt x="88" y="258"/>
                  </a:lnTo>
                  <a:lnTo>
                    <a:pt x="81" y="272"/>
                  </a:lnTo>
                  <a:lnTo>
                    <a:pt x="79" y="288"/>
                  </a:lnTo>
                  <a:lnTo>
                    <a:pt x="82" y="303"/>
                  </a:lnTo>
                  <a:lnTo>
                    <a:pt x="67" y="305"/>
                  </a:lnTo>
                  <a:lnTo>
                    <a:pt x="53" y="310"/>
                  </a:lnTo>
                  <a:lnTo>
                    <a:pt x="35" y="315"/>
                  </a:lnTo>
                  <a:lnTo>
                    <a:pt x="34" y="312"/>
                  </a:lnTo>
                  <a:lnTo>
                    <a:pt x="32" y="309"/>
                  </a:lnTo>
                  <a:lnTo>
                    <a:pt x="30" y="307"/>
                  </a:lnTo>
                  <a:lnTo>
                    <a:pt x="30" y="303"/>
                  </a:lnTo>
                  <a:lnTo>
                    <a:pt x="28" y="300"/>
                  </a:lnTo>
                  <a:lnTo>
                    <a:pt x="30" y="298"/>
                  </a:lnTo>
                  <a:lnTo>
                    <a:pt x="30" y="296"/>
                  </a:lnTo>
                  <a:lnTo>
                    <a:pt x="30" y="295"/>
                  </a:lnTo>
                  <a:lnTo>
                    <a:pt x="32" y="291"/>
                  </a:lnTo>
                  <a:lnTo>
                    <a:pt x="32" y="288"/>
                  </a:lnTo>
                  <a:lnTo>
                    <a:pt x="20" y="288"/>
                  </a:lnTo>
                  <a:lnTo>
                    <a:pt x="20" y="282"/>
                  </a:lnTo>
                  <a:lnTo>
                    <a:pt x="20" y="281"/>
                  </a:lnTo>
                  <a:lnTo>
                    <a:pt x="18" y="279"/>
                  </a:lnTo>
                  <a:lnTo>
                    <a:pt x="18" y="277"/>
                  </a:lnTo>
                  <a:lnTo>
                    <a:pt x="16" y="275"/>
                  </a:lnTo>
                  <a:lnTo>
                    <a:pt x="13" y="272"/>
                  </a:lnTo>
                  <a:lnTo>
                    <a:pt x="11" y="272"/>
                  </a:lnTo>
                  <a:lnTo>
                    <a:pt x="9" y="272"/>
                  </a:lnTo>
                  <a:lnTo>
                    <a:pt x="9" y="272"/>
                  </a:lnTo>
                  <a:lnTo>
                    <a:pt x="7" y="272"/>
                  </a:lnTo>
                  <a:lnTo>
                    <a:pt x="6" y="272"/>
                  </a:lnTo>
                  <a:lnTo>
                    <a:pt x="0" y="272"/>
                  </a:lnTo>
                  <a:lnTo>
                    <a:pt x="0" y="261"/>
                  </a:lnTo>
                  <a:lnTo>
                    <a:pt x="13" y="247"/>
                  </a:lnTo>
                  <a:lnTo>
                    <a:pt x="21" y="228"/>
                  </a:lnTo>
                  <a:lnTo>
                    <a:pt x="28" y="207"/>
                  </a:lnTo>
                  <a:lnTo>
                    <a:pt x="23" y="204"/>
                  </a:lnTo>
                  <a:lnTo>
                    <a:pt x="21" y="199"/>
                  </a:lnTo>
                  <a:lnTo>
                    <a:pt x="20" y="195"/>
                  </a:lnTo>
                  <a:lnTo>
                    <a:pt x="18" y="188"/>
                  </a:lnTo>
                  <a:lnTo>
                    <a:pt x="16" y="181"/>
                  </a:lnTo>
                  <a:lnTo>
                    <a:pt x="30" y="178"/>
                  </a:lnTo>
                  <a:lnTo>
                    <a:pt x="41" y="176"/>
                  </a:lnTo>
                  <a:lnTo>
                    <a:pt x="49" y="172"/>
                  </a:lnTo>
                  <a:lnTo>
                    <a:pt x="60" y="171"/>
                  </a:lnTo>
                  <a:close/>
                  <a:moveTo>
                    <a:pt x="1556" y="130"/>
                  </a:moveTo>
                  <a:lnTo>
                    <a:pt x="1571" y="130"/>
                  </a:lnTo>
                  <a:lnTo>
                    <a:pt x="1571" y="134"/>
                  </a:lnTo>
                  <a:lnTo>
                    <a:pt x="1568" y="134"/>
                  </a:lnTo>
                  <a:lnTo>
                    <a:pt x="1564" y="136"/>
                  </a:lnTo>
                  <a:lnTo>
                    <a:pt x="1563" y="136"/>
                  </a:lnTo>
                  <a:lnTo>
                    <a:pt x="1563" y="136"/>
                  </a:lnTo>
                  <a:lnTo>
                    <a:pt x="1561" y="136"/>
                  </a:lnTo>
                  <a:lnTo>
                    <a:pt x="1561" y="136"/>
                  </a:lnTo>
                  <a:lnTo>
                    <a:pt x="1559" y="134"/>
                  </a:lnTo>
                  <a:lnTo>
                    <a:pt x="1556" y="130"/>
                  </a:lnTo>
                  <a:close/>
                  <a:moveTo>
                    <a:pt x="454" y="130"/>
                  </a:moveTo>
                  <a:lnTo>
                    <a:pt x="458" y="153"/>
                  </a:lnTo>
                  <a:lnTo>
                    <a:pt x="452" y="157"/>
                  </a:lnTo>
                  <a:lnTo>
                    <a:pt x="449" y="158"/>
                  </a:lnTo>
                  <a:lnTo>
                    <a:pt x="445" y="160"/>
                  </a:lnTo>
                  <a:lnTo>
                    <a:pt x="440" y="164"/>
                  </a:lnTo>
                  <a:lnTo>
                    <a:pt x="435" y="165"/>
                  </a:lnTo>
                  <a:lnTo>
                    <a:pt x="433" y="164"/>
                  </a:lnTo>
                  <a:lnTo>
                    <a:pt x="432" y="164"/>
                  </a:lnTo>
                  <a:lnTo>
                    <a:pt x="430" y="162"/>
                  </a:lnTo>
                  <a:lnTo>
                    <a:pt x="428" y="162"/>
                  </a:lnTo>
                  <a:lnTo>
                    <a:pt x="423" y="162"/>
                  </a:lnTo>
                  <a:lnTo>
                    <a:pt x="423" y="158"/>
                  </a:lnTo>
                  <a:lnTo>
                    <a:pt x="423" y="157"/>
                  </a:lnTo>
                  <a:lnTo>
                    <a:pt x="421" y="157"/>
                  </a:lnTo>
                  <a:lnTo>
                    <a:pt x="421" y="155"/>
                  </a:lnTo>
                  <a:lnTo>
                    <a:pt x="419" y="153"/>
                  </a:lnTo>
                  <a:lnTo>
                    <a:pt x="419" y="146"/>
                  </a:lnTo>
                  <a:lnTo>
                    <a:pt x="428" y="141"/>
                  </a:lnTo>
                  <a:lnTo>
                    <a:pt x="435" y="136"/>
                  </a:lnTo>
                  <a:lnTo>
                    <a:pt x="442" y="132"/>
                  </a:lnTo>
                  <a:lnTo>
                    <a:pt x="454" y="130"/>
                  </a:lnTo>
                  <a:close/>
                  <a:moveTo>
                    <a:pt x="109" y="127"/>
                  </a:moveTo>
                  <a:lnTo>
                    <a:pt x="112" y="127"/>
                  </a:lnTo>
                  <a:lnTo>
                    <a:pt x="116" y="129"/>
                  </a:lnTo>
                  <a:lnTo>
                    <a:pt x="117" y="129"/>
                  </a:lnTo>
                  <a:lnTo>
                    <a:pt x="117" y="129"/>
                  </a:lnTo>
                  <a:lnTo>
                    <a:pt x="117" y="129"/>
                  </a:lnTo>
                  <a:lnTo>
                    <a:pt x="119" y="130"/>
                  </a:lnTo>
                  <a:lnTo>
                    <a:pt x="121" y="134"/>
                  </a:lnTo>
                  <a:lnTo>
                    <a:pt x="109" y="134"/>
                  </a:lnTo>
                  <a:lnTo>
                    <a:pt x="109" y="127"/>
                  </a:lnTo>
                  <a:close/>
                  <a:moveTo>
                    <a:pt x="3744" y="115"/>
                  </a:moveTo>
                  <a:lnTo>
                    <a:pt x="3760" y="117"/>
                  </a:lnTo>
                  <a:lnTo>
                    <a:pt x="3776" y="120"/>
                  </a:lnTo>
                  <a:lnTo>
                    <a:pt x="3790" y="125"/>
                  </a:lnTo>
                  <a:lnTo>
                    <a:pt x="3800" y="134"/>
                  </a:lnTo>
                  <a:lnTo>
                    <a:pt x="3807" y="146"/>
                  </a:lnTo>
                  <a:lnTo>
                    <a:pt x="3811" y="162"/>
                  </a:lnTo>
                  <a:lnTo>
                    <a:pt x="3788" y="158"/>
                  </a:lnTo>
                  <a:lnTo>
                    <a:pt x="3767" y="151"/>
                  </a:lnTo>
                  <a:lnTo>
                    <a:pt x="3751" y="141"/>
                  </a:lnTo>
                  <a:lnTo>
                    <a:pt x="3741" y="127"/>
                  </a:lnTo>
                  <a:lnTo>
                    <a:pt x="3743" y="125"/>
                  </a:lnTo>
                  <a:lnTo>
                    <a:pt x="3743" y="123"/>
                  </a:lnTo>
                  <a:lnTo>
                    <a:pt x="3744" y="122"/>
                  </a:lnTo>
                  <a:lnTo>
                    <a:pt x="3744" y="118"/>
                  </a:lnTo>
                  <a:lnTo>
                    <a:pt x="3744" y="115"/>
                  </a:lnTo>
                  <a:close/>
                  <a:moveTo>
                    <a:pt x="384" y="104"/>
                  </a:moveTo>
                  <a:lnTo>
                    <a:pt x="390" y="104"/>
                  </a:lnTo>
                  <a:lnTo>
                    <a:pt x="391" y="104"/>
                  </a:lnTo>
                  <a:lnTo>
                    <a:pt x="393" y="106"/>
                  </a:lnTo>
                  <a:lnTo>
                    <a:pt x="395" y="106"/>
                  </a:lnTo>
                  <a:lnTo>
                    <a:pt x="397" y="108"/>
                  </a:lnTo>
                  <a:lnTo>
                    <a:pt x="398" y="111"/>
                  </a:lnTo>
                  <a:lnTo>
                    <a:pt x="400" y="113"/>
                  </a:lnTo>
                  <a:lnTo>
                    <a:pt x="400" y="118"/>
                  </a:lnTo>
                  <a:lnTo>
                    <a:pt x="400" y="123"/>
                  </a:lnTo>
                  <a:lnTo>
                    <a:pt x="397" y="134"/>
                  </a:lnTo>
                  <a:lnTo>
                    <a:pt x="395" y="150"/>
                  </a:lnTo>
                  <a:lnTo>
                    <a:pt x="393" y="162"/>
                  </a:lnTo>
                  <a:lnTo>
                    <a:pt x="388" y="164"/>
                  </a:lnTo>
                  <a:lnTo>
                    <a:pt x="384" y="165"/>
                  </a:lnTo>
                  <a:lnTo>
                    <a:pt x="381" y="169"/>
                  </a:lnTo>
                  <a:lnTo>
                    <a:pt x="377" y="169"/>
                  </a:lnTo>
                  <a:lnTo>
                    <a:pt x="377" y="167"/>
                  </a:lnTo>
                  <a:lnTo>
                    <a:pt x="376" y="167"/>
                  </a:lnTo>
                  <a:lnTo>
                    <a:pt x="376" y="167"/>
                  </a:lnTo>
                  <a:lnTo>
                    <a:pt x="374" y="165"/>
                  </a:lnTo>
                  <a:lnTo>
                    <a:pt x="370" y="162"/>
                  </a:lnTo>
                  <a:lnTo>
                    <a:pt x="369" y="158"/>
                  </a:lnTo>
                  <a:lnTo>
                    <a:pt x="369" y="153"/>
                  </a:lnTo>
                  <a:lnTo>
                    <a:pt x="369" y="150"/>
                  </a:lnTo>
                  <a:lnTo>
                    <a:pt x="365" y="146"/>
                  </a:lnTo>
                  <a:lnTo>
                    <a:pt x="358" y="141"/>
                  </a:lnTo>
                  <a:lnTo>
                    <a:pt x="349" y="139"/>
                  </a:lnTo>
                  <a:lnTo>
                    <a:pt x="341" y="141"/>
                  </a:lnTo>
                  <a:lnTo>
                    <a:pt x="332" y="139"/>
                  </a:lnTo>
                  <a:lnTo>
                    <a:pt x="323" y="134"/>
                  </a:lnTo>
                  <a:lnTo>
                    <a:pt x="316" y="123"/>
                  </a:lnTo>
                  <a:lnTo>
                    <a:pt x="320" y="123"/>
                  </a:lnTo>
                  <a:lnTo>
                    <a:pt x="322" y="120"/>
                  </a:lnTo>
                  <a:lnTo>
                    <a:pt x="323" y="118"/>
                  </a:lnTo>
                  <a:lnTo>
                    <a:pt x="323" y="117"/>
                  </a:lnTo>
                  <a:lnTo>
                    <a:pt x="325" y="117"/>
                  </a:lnTo>
                  <a:lnTo>
                    <a:pt x="327" y="117"/>
                  </a:lnTo>
                  <a:lnTo>
                    <a:pt x="330" y="117"/>
                  </a:lnTo>
                  <a:lnTo>
                    <a:pt x="336" y="115"/>
                  </a:lnTo>
                  <a:lnTo>
                    <a:pt x="346" y="118"/>
                  </a:lnTo>
                  <a:lnTo>
                    <a:pt x="358" y="117"/>
                  </a:lnTo>
                  <a:lnTo>
                    <a:pt x="372" y="115"/>
                  </a:lnTo>
                  <a:lnTo>
                    <a:pt x="384" y="115"/>
                  </a:lnTo>
                  <a:lnTo>
                    <a:pt x="384" y="104"/>
                  </a:lnTo>
                  <a:close/>
                  <a:moveTo>
                    <a:pt x="255" y="101"/>
                  </a:moveTo>
                  <a:lnTo>
                    <a:pt x="257" y="104"/>
                  </a:lnTo>
                  <a:lnTo>
                    <a:pt x="259" y="106"/>
                  </a:lnTo>
                  <a:lnTo>
                    <a:pt x="260" y="110"/>
                  </a:lnTo>
                  <a:lnTo>
                    <a:pt x="260" y="113"/>
                  </a:lnTo>
                  <a:lnTo>
                    <a:pt x="262" y="117"/>
                  </a:lnTo>
                  <a:lnTo>
                    <a:pt x="262" y="123"/>
                  </a:lnTo>
                  <a:lnTo>
                    <a:pt x="259" y="123"/>
                  </a:lnTo>
                  <a:lnTo>
                    <a:pt x="259" y="127"/>
                  </a:lnTo>
                  <a:lnTo>
                    <a:pt x="262" y="127"/>
                  </a:lnTo>
                  <a:lnTo>
                    <a:pt x="267" y="129"/>
                  </a:lnTo>
                  <a:lnTo>
                    <a:pt x="273" y="130"/>
                  </a:lnTo>
                  <a:lnTo>
                    <a:pt x="278" y="130"/>
                  </a:lnTo>
                  <a:lnTo>
                    <a:pt x="285" y="130"/>
                  </a:lnTo>
                  <a:lnTo>
                    <a:pt x="288" y="127"/>
                  </a:lnTo>
                  <a:lnTo>
                    <a:pt x="290" y="125"/>
                  </a:lnTo>
                  <a:lnTo>
                    <a:pt x="290" y="125"/>
                  </a:lnTo>
                  <a:lnTo>
                    <a:pt x="292" y="125"/>
                  </a:lnTo>
                  <a:lnTo>
                    <a:pt x="294" y="125"/>
                  </a:lnTo>
                  <a:lnTo>
                    <a:pt x="297" y="127"/>
                  </a:lnTo>
                  <a:lnTo>
                    <a:pt x="299" y="129"/>
                  </a:lnTo>
                  <a:lnTo>
                    <a:pt x="299" y="130"/>
                  </a:lnTo>
                  <a:lnTo>
                    <a:pt x="299" y="132"/>
                  </a:lnTo>
                  <a:lnTo>
                    <a:pt x="301" y="134"/>
                  </a:lnTo>
                  <a:lnTo>
                    <a:pt x="301" y="137"/>
                  </a:lnTo>
                  <a:lnTo>
                    <a:pt x="299" y="141"/>
                  </a:lnTo>
                  <a:lnTo>
                    <a:pt x="299" y="143"/>
                  </a:lnTo>
                  <a:lnTo>
                    <a:pt x="299" y="143"/>
                  </a:lnTo>
                  <a:lnTo>
                    <a:pt x="299" y="144"/>
                  </a:lnTo>
                  <a:lnTo>
                    <a:pt x="299" y="146"/>
                  </a:lnTo>
                  <a:lnTo>
                    <a:pt x="297" y="150"/>
                  </a:lnTo>
                  <a:lnTo>
                    <a:pt x="287" y="155"/>
                  </a:lnTo>
                  <a:lnTo>
                    <a:pt x="274" y="155"/>
                  </a:lnTo>
                  <a:lnTo>
                    <a:pt x="260" y="155"/>
                  </a:lnTo>
                  <a:lnTo>
                    <a:pt x="246" y="158"/>
                  </a:lnTo>
                  <a:lnTo>
                    <a:pt x="236" y="165"/>
                  </a:lnTo>
                  <a:lnTo>
                    <a:pt x="224" y="174"/>
                  </a:lnTo>
                  <a:lnTo>
                    <a:pt x="213" y="183"/>
                  </a:lnTo>
                  <a:lnTo>
                    <a:pt x="198" y="188"/>
                  </a:lnTo>
                  <a:lnTo>
                    <a:pt x="196" y="185"/>
                  </a:lnTo>
                  <a:lnTo>
                    <a:pt x="194" y="181"/>
                  </a:lnTo>
                  <a:lnTo>
                    <a:pt x="194" y="178"/>
                  </a:lnTo>
                  <a:lnTo>
                    <a:pt x="192" y="172"/>
                  </a:lnTo>
                  <a:lnTo>
                    <a:pt x="198" y="169"/>
                  </a:lnTo>
                  <a:lnTo>
                    <a:pt x="203" y="165"/>
                  </a:lnTo>
                  <a:lnTo>
                    <a:pt x="206" y="160"/>
                  </a:lnTo>
                  <a:lnTo>
                    <a:pt x="210" y="155"/>
                  </a:lnTo>
                  <a:lnTo>
                    <a:pt x="212" y="150"/>
                  </a:lnTo>
                  <a:lnTo>
                    <a:pt x="192" y="150"/>
                  </a:lnTo>
                  <a:lnTo>
                    <a:pt x="180" y="155"/>
                  </a:lnTo>
                  <a:lnTo>
                    <a:pt x="166" y="157"/>
                  </a:lnTo>
                  <a:lnTo>
                    <a:pt x="150" y="155"/>
                  </a:lnTo>
                  <a:lnTo>
                    <a:pt x="140" y="150"/>
                  </a:lnTo>
                  <a:lnTo>
                    <a:pt x="135" y="150"/>
                  </a:lnTo>
                  <a:lnTo>
                    <a:pt x="135" y="146"/>
                  </a:lnTo>
                  <a:lnTo>
                    <a:pt x="140" y="144"/>
                  </a:lnTo>
                  <a:lnTo>
                    <a:pt x="144" y="143"/>
                  </a:lnTo>
                  <a:lnTo>
                    <a:pt x="145" y="141"/>
                  </a:lnTo>
                  <a:lnTo>
                    <a:pt x="149" y="139"/>
                  </a:lnTo>
                  <a:lnTo>
                    <a:pt x="150" y="134"/>
                  </a:lnTo>
                  <a:lnTo>
                    <a:pt x="147" y="134"/>
                  </a:lnTo>
                  <a:lnTo>
                    <a:pt x="147" y="130"/>
                  </a:lnTo>
                  <a:lnTo>
                    <a:pt x="152" y="130"/>
                  </a:lnTo>
                  <a:lnTo>
                    <a:pt x="156" y="129"/>
                  </a:lnTo>
                  <a:lnTo>
                    <a:pt x="159" y="129"/>
                  </a:lnTo>
                  <a:lnTo>
                    <a:pt x="163" y="127"/>
                  </a:lnTo>
                  <a:lnTo>
                    <a:pt x="161" y="125"/>
                  </a:lnTo>
                  <a:lnTo>
                    <a:pt x="159" y="123"/>
                  </a:lnTo>
                  <a:lnTo>
                    <a:pt x="157" y="122"/>
                  </a:lnTo>
                  <a:lnTo>
                    <a:pt x="157" y="120"/>
                  </a:lnTo>
                  <a:lnTo>
                    <a:pt x="156" y="118"/>
                  </a:lnTo>
                  <a:lnTo>
                    <a:pt x="154" y="115"/>
                  </a:lnTo>
                  <a:lnTo>
                    <a:pt x="157" y="115"/>
                  </a:lnTo>
                  <a:lnTo>
                    <a:pt x="159" y="113"/>
                  </a:lnTo>
                  <a:lnTo>
                    <a:pt x="159" y="113"/>
                  </a:lnTo>
                  <a:lnTo>
                    <a:pt x="161" y="113"/>
                  </a:lnTo>
                  <a:lnTo>
                    <a:pt x="163" y="111"/>
                  </a:lnTo>
                  <a:lnTo>
                    <a:pt x="182" y="117"/>
                  </a:lnTo>
                  <a:lnTo>
                    <a:pt x="198" y="123"/>
                  </a:lnTo>
                  <a:lnTo>
                    <a:pt x="212" y="130"/>
                  </a:lnTo>
                  <a:lnTo>
                    <a:pt x="227" y="136"/>
                  </a:lnTo>
                  <a:lnTo>
                    <a:pt x="246" y="137"/>
                  </a:lnTo>
                  <a:lnTo>
                    <a:pt x="243" y="129"/>
                  </a:lnTo>
                  <a:lnTo>
                    <a:pt x="240" y="122"/>
                  </a:lnTo>
                  <a:lnTo>
                    <a:pt x="238" y="117"/>
                  </a:lnTo>
                  <a:lnTo>
                    <a:pt x="236" y="104"/>
                  </a:lnTo>
                  <a:lnTo>
                    <a:pt x="240" y="103"/>
                  </a:lnTo>
                  <a:lnTo>
                    <a:pt x="243" y="101"/>
                  </a:lnTo>
                  <a:lnTo>
                    <a:pt x="248" y="101"/>
                  </a:lnTo>
                  <a:lnTo>
                    <a:pt x="255" y="101"/>
                  </a:lnTo>
                  <a:close/>
                  <a:moveTo>
                    <a:pt x="742" y="80"/>
                  </a:moveTo>
                  <a:lnTo>
                    <a:pt x="754" y="85"/>
                  </a:lnTo>
                  <a:lnTo>
                    <a:pt x="754" y="89"/>
                  </a:lnTo>
                  <a:lnTo>
                    <a:pt x="749" y="89"/>
                  </a:lnTo>
                  <a:lnTo>
                    <a:pt x="746" y="89"/>
                  </a:lnTo>
                  <a:lnTo>
                    <a:pt x="744" y="89"/>
                  </a:lnTo>
                  <a:lnTo>
                    <a:pt x="742" y="87"/>
                  </a:lnTo>
                  <a:lnTo>
                    <a:pt x="742" y="87"/>
                  </a:lnTo>
                  <a:lnTo>
                    <a:pt x="742" y="85"/>
                  </a:lnTo>
                  <a:lnTo>
                    <a:pt x="742" y="80"/>
                  </a:lnTo>
                  <a:close/>
                  <a:moveTo>
                    <a:pt x="140" y="80"/>
                  </a:moveTo>
                  <a:lnTo>
                    <a:pt x="140" y="87"/>
                  </a:lnTo>
                  <a:lnTo>
                    <a:pt x="140" y="92"/>
                  </a:lnTo>
                  <a:lnTo>
                    <a:pt x="142" y="97"/>
                  </a:lnTo>
                  <a:lnTo>
                    <a:pt x="140" y="101"/>
                  </a:lnTo>
                  <a:lnTo>
                    <a:pt x="140" y="104"/>
                  </a:lnTo>
                  <a:lnTo>
                    <a:pt x="135" y="108"/>
                  </a:lnTo>
                  <a:lnTo>
                    <a:pt x="130" y="111"/>
                  </a:lnTo>
                  <a:lnTo>
                    <a:pt x="124" y="115"/>
                  </a:lnTo>
                  <a:lnTo>
                    <a:pt x="121" y="120"/>
                  </a:lnTo>
                  <a:lnTo>
                    <a:pt x="114" y="117"/>
                  </a:lnTo>
                  <a:lnTo>
                    <a:pt x="110" y="115"/>
                  </a:lnTo>
                  <a:lnTo>
                    <a:pt x="107" y="113"/>
                  </a:lnTo>
                  <a:lnTo>
                    <a:pt x="105" y="111"/>
                  </a:lnTo>
                  <a:lnTo>
                    <a:pt x="102" y="108"/>
                  </a:lnTo>
                  <a:lnTo>
                    <a:pt x="100" y="125"/>
                  </a:lnTo>
                  <a:lnTo>
                    <a:pt x="95" y="134"/>
                  </a:lnTo>
                  <a:lnTo>
                    <a:pt x="82" y="137"/>
                  </a:lnTo>
                  <a:lnTo>
                    <a:pt x="72" y="137"/>
                  </a:lnTo>
                  <a:lnTo>
                    <a:pt x="61" y="137"/>
                  </a:lnTo>
                  <a:lnTo>
                    <a:pt x="48" y="137"/>
                  </a:lnTo>
                  <a:lnTo>
                    <a:pt x="48" y="123"/>
                  </a:lnTo>
                  <a:lnTo>
                    <a:pt x="67" y="110"/>
                  </a:lnTo>
                  <a:lnTo>
                    <a:pt x="88" y="97"/>
                  </a:lnTo>
                  <a:lnTo>
                    <a:pt x="112" y="87"/>
                  </a:lnTo>
                  <a:lnTo>
                    <a:pt x="140" y="80"/>
                  </a:lnTo>
                  <a:close/>
                  <a:moveTo>
                    <a:pt x="3671" y="80"/>
                  </a:moveTo>
                  <a:lnTo>
                    <a:pt x="3680" y="80"/>
                  </a:lnTo>
                  <a:lnTo>
                    <a:pt x="3683" y="89"/>
                  </a:lnTo>
                  <a:lnTo>
                    <a:pt x="3683" y="99"/>
                  </a:lnTo>
                  <a:lnTo>
                    <a:pt x="3683" y="111"/>
                  </a:lnTo>
                  <a:lnTo>
                    <a:pt x="3699" y="106"/>
                  </a:lnTo>
                  <a:lnTo>
                    <a:pt x="3711" y="99"/>
                  </a:lnTo>
                  <a:lnTo>
                    <a:pt x="3725" y="92"/>
                  </a:lnTo>
                  <a:lnTo>
                    <a:pt x="3725" y="146"/>
                  </a:lnTo>
                  <a:lnTo>
                    <a:pt x="3725" y="148"/>
                  </a:lnTo>
                  <a:lnTo>
                    <a:pt x="3723" y="148"/>
                  </a:lnTo>
                  <a:lnTo>
                    <a:pt x="3723" y="148"/>
                  </a:lnTo>
                  <a:lnTo>
                    <a:pt x="3723" y="148"/>
                  </a:lnTo>
                  <a:lnTo>
                    <a:pt x="3723" y="148"/>
                  </a:lnTo>
                  <a:lnTo>
                    <a:pt x="3722" y="150"/>
                  </a:lnTo>
                  <a:lnTo>
                    <a:pt x="3709" y="150"/>
                  </a:lnTo>
                  <a:lnTo>
                    <a:pt x="3692" y="151"/>
                  </a:lnTo>
                  <a:lnTo>
                    <a:pt x="3675" y="153"/>
                  </a:lnTo>
                  <a:lnTo>
                    <a:pt x="3661" y="155"/>
                  </a:lnTo>
                  <a:lnTo>
                    <a:pt x="3650" y="157"/>
                  </a:lnTo>
                  <a:lnTo>
                    <a:pt x="3645" y="158"/>
                  </a:lnTo>
                  <a:lnTo>
                    <a:pt x="3633" y="148"/>
                  </a:lnTo>
                  <a:lnTo>
                    <a:pt x="3624" y="134"/>
                  </a:lnTo>
                  <a:lnTo>
                    <a:pt x="3619" y="115"/>
                  </a:lnTo>
                  <a:lnTo>
                    <a:pt x="3620" y="110"/>
                  </a:lnTo>
                  <a:lnTo>
                    <a:pt x="3622" y="106"/>
                  </a:lnTo>
                  <a:lnTo>
                    <a:pt x="3624" y="103"/>
                  </a:lnTo>
                  <a:lnTo>
                    <a:pt x="3626" y="99"/>
                  </a:lnTo>
                  <a:lnTo>
                    <a:pt x="3627" y="96"/>
                  </a:lnTo>
                  <a:lnTo>
                    <a:pt x="3634" y="92"/>
                  </a:lnTo>
                  <a:lnTo>
                    <a:pt x="3643" y="87"/>
                  </a:lnTo>
                  <a:lnTo>
                    <a:pt x="3657" y="82"/>
                  </a:lnTo>
                  <a:lnTo>
                    <a:pt x="3671" y="80"/>
                  </a:lnTo>
                  <a:close/>
                  <a:moveTo>
                    <a:pt x="458" y="73"/>
                  </a:moveTo>
                  <a:lnTo>
                    <a:pt x="461" y="83"/>
                  </a:lnTo>
                  <a:lnTo>
                    <a:pt x="468" y="87"/>
                  </a:lnTo>
                  <a:lnTo>
                    <a:pt x="479" y="87"/>
                  </a:lnTo>
                  <a:lnTo>
                    <a:pt x="496" y="85"/>
                  </a:lnTo>
                  <a:lnTo>
                    <a:pt x="496" y="89"/>
                  </a:lnTo>
                  <a:lnTo>
                    <a:pt x="498" y="94"/>
                  </a:lnTo>
                  <a:lnTo>
                    <a:pt x="500" y="99"/>
                  </a:lnTo>
                  <a:lnTo>
                    <a:pt x="500" y="103"/>
                  </a:lnTo>
                  <a:lnTo>
                    <a:pt x="500" y="108"/>
                  </a:lnTo>
                  <a:lnTo>
                    <a:pt x="500" y="111"/>
                  </a:lnTo>
                  <a:lnTo>
                    <a:pt x="519" y="122"/>
                  </a:lnTo>
                  <a:lnTo>
                    <a:pt x="541" y="127"/>
                  </a:lnTo>
                  <a:lnTo>
                    <a:pt x="566" y="127"/>
                  </a:lnTo>
                  <a:lnTo>
                    <a:pt x="590" y="127"/>
                  </a:lnTo>
                  <a:lnTo>
                    <a:pt x="617" y="125"/>
                  </a:lnTo>
                  <a:lnTo>
                    <a:pt x="639" y="127"/>
                  </a:lnTo>
                  <a:lnTo>
                    <a:pt x="639" y="132"/>
                  </a:lnTo>
                  <a:lnTo>
                    <a:pt x="641" y="137"/>
                  </a:lnTo>
                  <a:lnTo>
                    <a:pt x="643" y="141"/>
                  </a:lnTo>
                  <a:lnTo>
                    <a:pt x="643" y="143"/>
                  </a:lnTo>
                  <a:lnTo>
                    <a:pt x="643" y="146"/>
                  </a:lnTo>
                  <a:lnTo>
                    <a:pt x="643" y="150"/>
                  </a:lnTo>
                  <a:lnTo>
                    <a:pt x="639" y="162"/>
                  </a:lnTo>
                  <a:lnTo>
                    <a:pt x="629" y="162"/>
                  </a:lnTo>
                  <a:lnTo>
                    <a:pt x="617" y="160"/>
                  </a:lnTo>
                  <a:lnTo>
                    <a:pt x="608" y="158"/>
                  </a:lnTo>
                  <a:lnTo>
                    <a:pt x="604" y="158"/>
                  </a:lnTo>
                  <a:lnTo>
                    <a:pt x="601" y="160"/>
                  </a:lnTo>
                  <a:lnTo>
                    <a:pt x="599" y="164"/>
                  </a:lnTo>
                  <a:lnTo>
                    <a:pt x="597" y="165"/>
                  </a:lnTo>
                  <a:lnTo>
                    <a:pt x="594" y="165"/>
                  </a:lnTo>
                  <a:lnTo>
                    <a:pt x="592" y="167"/>
                  </a:lnTo>
                  <a:lnTo>
                    <a:pt x="587" y="169"/>
                  </a:lnTo>
                  <a:lnTo>
                    <a:pt x="582" y="169"/>
                  </a:lnTo>
                  <a:lnTo>
                    <a:pt x="576" y="171"/>
                  </a:lnTo>
                  <a:lnTo>
                    <a:pt x="573" y="172"/>
                  </a:lnTo>
                  <a:lnTo>
                    <a:pt x="568" y="172"/>
                  </a:lnTo>
                  <a:lnTo>
                    <a:pt x="562" y="172"/>
                  </a:lnTo>
                  <a:lnTo>
                    <a:pt x="559" y="167"/>
                  </a:lnTo>
                  <a:lnTo>
                    <a:pt x="557" y="162"/>
                  </a:lnTo>
                  <a:lnTo>
                    <a:pt x="554" y="158"/>
                  </a:lnTo>
                  <a:lnTo>
                    <a:pt x="554" y="162"/>
                  </a:lnTo>
                  <a:lnTo>
                    <a:pt x="550" y="165"/>
                  </a:lnTo>
                  <a:lnTo>
                    <a:pt x="548" y="169"/>
                  </a:lnTo>
                  <a:lnTo>
                    <a:pt x="547" y="172"/>
                  </a:lnTo>
                  <a:lnTo>
                    <a:pt x="538" y="172"/>
                  </a:lnTo>
                  <a:lnTo>
                    <a:pt x="534" y="167"/>
                  </a:lnTo>
                  <a:lnTo>
                    <a:pt x="531" y="160"/>
                  </a:lnTo>
                  <a:lnTo>
                    <a:pt x="528" y="153"/>
                  </a:lnTo>
                  <a:lnTo>
                    <a:pt x="526" y="158"/>
                  </a:lnTo>
                  <a:lnTo>
                    <a:pt x="524" y="162"/>
                  </a:lnTo>
                  <a:lnTo>
                    <a:pt x="522" y="164"/>
                  </a:lnTo>
                  <a:lnTo>
                    <a:pt x="522" y="164"/>
                  </a:lnTo>
                  <a:lnTo>
                    <a:pt x="519" y="164"/>
                  </a:lnTo>
                  <a:lnTo>
                    <a:pt x="515" y="162"/>
                  </a:lnTo>
                  <a:lnTo>
                    <a:pt x="512" y="160"/>
                  </a:lnTo>
                  <a:lnTo>
                    <a:pt x="510" y="158"/>
                  </a:lnTo>
                  <a:lnTo>
                    <a:pt x="510" y="157"/>
                  </a:lnTo>
                  <a:lnTo>
                    <a:pt x="510" y="155"/>
                  </a:lnTo>
                  <a:lnTo>
                    <a:pt x="510" y="153"/>
                  </a:lnTo>
                  <a:lnTo>
                    <a:pt x="510" y="151"/>
                  </a:lnTo>
                  <a:lnTo>
                    <a:pt x="508" y="150"/>
                  </a:lnTo>
                  <a:lnTo>
                    <a:pt x="507" y="150"/>
                  </a:lnTo>
                  <a:lnTo>
                    <a:pt x="505" y="151"/>
                  </a:lnTo>
                  <a:lnTo>
                    <a:pt x="501" y="151"/>
                  </a:lnTo>
                  <a:lnTo>
                    <a:pt x="496" y="153"/>
                  </a:lnTo>
                  <a:lnTo>
                    <a:pt x="493" y="153"/>
                  </a:lnTo>
                  <a:lnTo>
                    <a:pt x="487" y="155"/>
                  </a:lnTo>
                  <a:lnTo>
                    <a:pt x="486" y="153"/>
                  </a:lnTo>
                  <a:lnTo>
                    <a:pt x="484" y="153"/>
                  </a:lnTo>
                  <a:lnTo>
                    <a:pt x="480" y="151"/>
                  </a:lnTo>
                  <a:lnTo>
                    <a:pt x="479" y="150"/>
                  </a:lnTo>
                  <a:lnTo>
                    <a:pt x="475" y="148"/>
                  </a:lnTo>
                  <a:lnTo>
                    <a:pt x="473" y="146"/>
                  </a:lnTo>
                  <a:lnTo>
                    <a:pt x="475" y="136"/>
                  </a:lnTo>
                  <a:lnTo>
                    <a:pt x="473" y="129"/>
                  </a:lnTo>
                  <a:lnTo>
                    <a:pt x="470" y="123"/>
                  </a:lnTo>
                  <a:lnTo>
                    <a:pt x="466" y="115"/>
                  </a:lnTo>
                  <a:lnTo>
                    <a:pt x="466" y="104"/>
                  </a:lnTo>
                  <a:lnTo>
                    <a:pt x="449" y="103"/>
                  </a:lnTo>
                  <a:lnTo>
                    <a:pt x="433" y="97"/>
                  </a:lnTo>
                  <a:lnTo>
                    <a:pt x="419" y="92"/>
                  </a:lnTo>
                  <a:lnTo>
                    <a:pt x="418" y="90"/>
                  </a:lnTo>
                  <a:lnTo>
                    <a:pt x="418" y="89"/>
                  </a:lnTo>
                  <a:lnTo>
                    <a:pt x="418" y="87"/>
                  </a:lnTo>
                  <a:lnTo>
                    <a:pt x="416" y="85"/>
                  </a:lnTo>
                  <a:lnTo>
                    <a:pt x="416" y="80"/>
                  </a:lnTo>
                  <a:lnTo>
                    <a:pt x="423" y="78"/>
                  </a:lnTo>
                  <a:lnTo>
                    <a:pt x="432" y="78"/>
                  </a:lnTo>
                  <a:lnTo>
                    <a:pt x="442" y="76"/>
                  </a:lnTo>
                  <a:lnTo>
                    <a:pt x="445" y="75"/>
                  </a:lnTo>
                  <a:lnTo>
                    <a:pt x="449" y="75"/>
                  </a:lnTo>
                  <a:lnTo>
                    <a:pt x="452" y="73"/>
                  </a:lnTo>
                  <a:lnTo>
                    <a:pt x="458" y="73"/>
                  </a:lnTo>
                  <a:close/>
                  <a:moveTo>
                    <a:pt x="377" y="73"/>
                  </a:moveTo>
                  <a:lnTo>
                    <a:pt x="409" y="73"/>
                  </a:lnTo>
                  <a:lnTo>
                    <a:pt x="409" y="76"/>
                  </a:lnTo>
                  <a:lnTo>
                    <a:pt x="411" y="80"/>
                  </a:lnTo>
                  <a:lnTo>
                    <a:pt x="411" y="83"/>
                  </a:lnTo>
                  <a:lnTo>
                    <a:pt x="412" y="89"/>
                  </a:lnTo>
                  <a:lnTo>
                    <a:pt x="404" y="89"/>
                  </a:lnTo>
                  <a:lnTo>
                    <a:pt x="400" y="89"/>
                  </a:lnTo>
                  <a:lnTo>
                    <a:pt x="397" y="89"/>
                  </a:lnTo>
                  <a:lnTo>
                    <a:pt x="390" y="87"/>
                  </a:lnTo>
                  <a:lnTo>
                    <a:pt x="384" y="87"/>
                  </a:lnTo>
                  <a:lnTo>
                    <a:pt x="377" y="85"/>
                  </a:lnTo>
                  <a:lnTo>
                    <a:pt x="377" y="73"/>
                  </a:lnTo>
                  <a:close/>
                  <a:moveTo>
                    <a:pt x="301" y="69"/>
                  </a:moveTo>
                  <a:lnTo>
                    <a:pt x="308" y="73"/>
                  </a:lnTo>
                  <a:lnTo>
                    <a:pt x="315" y="76"/>
                  </a:lnTo>
                  <a:lnTo>
                    <a:pt x="318" y="82"/>
                  </a:lnTo>
                  <a:lnTo>
                    <a:pt x="322" y="89"/>
                  </a:lnTo>
                  <a:lnTo>
                    <a:pt x="323" y="96"/>
                  </a:lnTo>
                  <a:lnTo>
                    <a:pt x="313" y="96"/>
                  </a:lnTo>
                  <a:lnTo>
                    <a:pt x="313" y="92"/>
                  </a:lnTo>
                  <a:lnTo>
                    <a:pt x="308" y="89"/>
                  </a:lnTo>
                  <a:lnTo>
                    <a:pt x="306" y="85"/>
                  </a:lnTo>
                  <a:lnTo>
                    <a:pt x="304" y="82"/>
                  </a:lnTo>
                  <a:lnTo>
                    <a:pt x="302" y="76"/>
                  </a:lnTo>
                  <a:lnTo>
                    <a:pt x="301" y="69"/>
                  </a:lnTo>
                  <a:close/>
                  <a:moveTo>
                    <a:pt x="489" y="61"/>
                  </a:moveTo>
                  <a:lnTo>
                    <a:pt x="505" y="61"/>
                  </a:lnTo>
                  <a:lnTo>
                    <a:pt x="505" y="69"/>
                  </a:lnTo>
                  <a:lnTo>
                    <a:pt x="489" y="69"/>
                  </a:lnTo>
                  <a:lnTo>
                    <a:pt x="489" y="61"/>
                  </a:lnTo>
                  <a:close/>
                  <a:moveTo>
                    <a:pt x="192" y="61"/>
                  </a:moveTo>
                  <a:lnTo>
                    <a:pt x="201" y="62"/>
                  </a:lnTo>
                  <a:lnTo>
                    <a:pt x="208" y="62"/>
                  </a:lnTo>
                  <a:lnTo>
                    <a:pt x="215" y="64"/>
                  </a:lnTo>
                  <a:lnTo>
                    <a:pt x="220" y="66"/>
                  </a:lnTo>
                  <a:lnTo>
                    <a:pt x="217" y="71"/>
                  </a:lnTo>
                  <a:lnTo>
                    <a:pt x="213" y="76"/>
                  </a:lnTo>
                  <a:lnTo>
                    <a:pt x="210" y="80"/>
                  </a:lnTo>
                  <a:lnTo>
                    <a:pt x="205" y="85"/>
                  </a:lnTo>
                  <a:lnTo>
                    <a:pt x="199" y="89"/>
                  </a:lnTo>
                  <a:lnTo>
                    <a:pt x="194" y="90"/>
                  </a:lnTo>
                  <a:lnTo>
                    <a:pt x="191" y="90"/>
                  </a:lnTo>
                  <a:lnTo>
                    <a:pt x="185" y="89"/>
                  </a:lnTo>
                  <a:lnTo>
                    <a:pt x="182" y="85"/>
                  </a:lnTo>
                  <a:lnTo>
                    <a:pt x="180" y="82"/>
                  </a:lnTo>
                  <a:lnTo>
                    <a:pt x="178" y="78"/>
                  </a:lnTo>
                  <a:lnTo>
                    <a:pt x="178" y="73"/>
                  </a:lnTo>
                  <a:lnTo>
                    <a:pt x="185" y="68"/>
                  </a:lnTo>
                  <a:lnTo>
                    <a:pt x="192" y="61"/>
                  </a:lnTo>
                  <a:close/>
                  <a:moveTo>
                    <a:pt x="435" y="54"/>
                  </a:moveTo>
                  <a:lnTo>
                    <a:pt x="440" y="54"/>
                  </a:lnTo>
                  <a:lnTo>
                    <a:pt x="444" y="54"/>
                  </a:lnTo>
                  <a:lnTo>
                    <a:pt x="447" y="54"/>
                  </a:lnTo>
                  <a:lnTo>
                    <a:pt x="449" y="54"/>
                  </a:lnTo>
                  <a:lnTo>
                    <a:pt x="452" y="54"/>
                  </a:lnTo>
                  <a:lnTo>
                    <a:pt x="456" y="54"/>
                  </a:lnTo>
                  <a:lnTo>
                    <a:pt x="461" y="54"/>
                  </a:lnTo>
                  <a:lnTo>
                    <a:pt x="461" y="61"/>
                  </a:lnTo>
                  <a:lnTo>
                    <a:pt x="438" y="66"/>
                  </a:lnTo>
                  <a:lnTo>
                    <a:pt x="435" y="54"/>
                  </a:lnTo>
                  <a:close/>
                  <a:moveTo>
                    <a:pt x="220" y="43"/>
                  </a:moveTo>
                  <a:lnTo>
                    <a:pt x="227" y="45"/>
                  </a:lnTo>
                  <a:lnTo>
                    <a:pt x="234" y="47"/>
                  </a:lnTo>
                  <a:lnTo>
                    <a:pt x="240" y="50"/>
                  </a:lnTo>
                  <a:lnTo>
                    <a:pt x="236" y="50"/>
                  </a:lnTo>
                  <a:lnTo>
                    <a:pt x="227" y="54"/>
                  </a:lnTo>
                  <a:lnTo>
                    <a:pt x="217" y="54"/>
                  </a:lnTo>
                  <a:lnTo>
                    <a:pt x="205" y="54"/>
                  </a:lnTo>
                  <a:lnTo>
                    <a:pt x="205" y="50"/>
                  </a:lnTo>
                  <a:lnTo>
                    <a:pt x="208" y="50"/>
                  </a:lnTo>
                  <a:lnTo>
                    <a:pt x="212" y="47"/>
                  </a:lnTo>
                  <a:lnTo>
                    <a:pt x="217" y="45"/>
                  </a:lnTo>
                  <a:lnTo>
                    <a:pt x="220" y="43"/>
                  </a:lnTo>
                  <a:close/>
                  <a:moveTo>
                    <a:pt x="2671" y="41"/>
                  </a:moveTo>
                  <a:lnTo>
                    <a:pt x="2688" y="43"/>
                  </a:lnTo>
                  <a:lnTo>
                    <a:pt x="2692" y="47"/>
                  </a:lnTo>
                  <a:lnTo>
                    <a:pt x="2694" y="50"/>
                  </a:lnTo>
                  <a:lnTo>
                    <a:pt x="2697" y="54"/>
                  </a:lnTo>
                  <a:lnTo>
                    <a:pt x="2695" y="57"/>
                  </a:lnTo>
                  <a:lnTo>
                    <a:pt x="2695" y="59"/>
                  </a:lnTo>
                  <a:lnTo>
                    <a:pt x="2695" y="59"/>
                  </a:lnTo>
                  <a:lnTo>
                    <a:pt x="2694" y="61"/>
                  </a:lnTo>
                  <a:lnTo>
                    <a:pt x="2694" y="61"/>
                  </a:lnTo>
                  <a:lnTo>
                    <a:pt x="2683" y="75"/>
                  </a:lnTo>
                  <a:lnTo>
                    <a:pt x="2669" y="85"/>
                  </a:lnTo>
                  <a:lnTo>
                    <a:pt x="2653" y="94"/>
                  </a:lnTo>
                  <a:lnTo>
                    <a:pt x="2634" y="101"/>
                  </a:lnTo>
                  <a:lnTo>
                    <a:pt x="2617" y="108"/>
                  </a:lnTo>
                  <a:lnTo>
                    <a:pt x="2601" y="115"/>
                  </a:lnTo>
                  <a:lnTo>
                    <a:pt x="2584" y="129"/>
                  </a:lnTo>
                  <a:lnTo>
                    <a:pt x="2564" y="150"/>
                  </a:lnTo>
                  <a:lnTo>
                    <a:pt x="2544" y="174"/>
                  </a:lnTo>
                  <a:lnTo>
                    <a:pt x="2524" y="202"/>
                  </a:lnTo>
                  <a:lnTo>
                    <a:pt x="2509" y="230"/>
                  </a:lnTo>
                  <a:lnTo>
                    <a:pt x="2498" y="258"/>
                  </a:lnTo>
                  <a:lnTo>
                    <a:pt x="2493" y="284"/>
                  </a:lnTo>
                  <a:lnTo>
                    <a:pt x="2495" y="293"/>
                  </a:lnTo>
                  <a:lnTo>
                    <a:pt x="2502" y="303"/>
                  </a:lnTo>
                  <a:lnTo>
                    <a:pt x="2510" y="314"/>
                  </a:lnTo>
                  <a:lnTo>
                    <a:pt x="2521" y="322"/>
                  </a:lnTo>
                  <a:lnTo>
                    <a:pt x="2521" y="326"/>
                  </a:lnTo>
                  <a:lnTo>
                    <a:pt x="2516" y="326"/>
                  </a:lnTo>
                  <a:lnTo>
                    <a:pt x="2512" y="335"/>
                  </a:lnTo>
                  <a:lnTo>
                    <a:pt x="2498" y="329"/>
                  </a:lnTo>
                  <a:lnTo>
                    <a:pt x="2482" y="326"/>
                  </a:lnTo>
                  <a:lnTo>
                    <a:pt x="2477" y="312"/>
                  </a:lnTo>
                  <a:lnTo>
                    <a:pt x="2468" y="300"/>
                  </a:lnTo>
                  <a:lnTo>
                    <a:pt x="2460" y="291"/>
                  </a:lnTo>
                  <a:lnTo>
                    <a:pt x="2451" y="282"/>
                  </a:lnTo>
                  <a:lnTo>
                    <a:pt x="2444" y="268"/>
                  </a:lnTo>
                  <a:lnTo>
                    <a:pt x="2454" y="261"/>
                  </a:lnTo>
                  <a:lnTo>
                    <a:pt x="2460" y="258"/>
                  </a:lnTo>
                  <a:lnTo>
                    <a:pt x="2460" y="253"/>
                  </a:lnTo>
                  <a:lnTo>
                    <a:pt x="2458" y="249"/>
                  </a:lnTo>
                  <a:lnTo>
                    <a:pt x="2456" y="242"/>
                  </a:lnTo>
                  <a:lnTo>
                    <a:pt x="2458" y="235"/>
                  </a:lnTo>
                  <a:lnTo>
                    <a:pt x="2463" y="226"/>
                  </a:lnTo>
                  <a:lnTo>
                    <a:pt x="2470" y="221"/>
                  </a:lnTo>
                  <a:lnTo>
                    <a:pt x="2477" y="214"/>
                  </a:lnTo>
                  <a:lnTo>
                    <a:pt x="2482" y="204"/>
                  </a:lnTo>
                  <a:lnTo>
                    <a:pt x="2479" y="202"/>
                  </a:lnTo>
                  <a:lnTo>
                    <a:pt x="2475" y="200"/>
                  </a:lnTo>
                  <a:lnTo>
                    <a:pt x="2475" y="199"/>
                  </a:lnTo>
                  <a:lnTo>
                    <a:pt x="2474" y="199"/>
                  </a:lnTo>
                  <a:lnTo>
                    <a:pt x="2474" y="197"/>
                  </a:lnTo>
                  <a:lnTo>
                    <a:pt x="2474" y="195"/>
                  </a:lnTo>
                  <a:lnTo>
                    <a:pt x="2482" y="186"/>
                  </a:lnTo>
                  <a:lnTo>
                    <a:pt x="2491" y="178"/>
                  </a:lnTo>
                  <a:lnTo>
                    <a:pt x="2496" y="165"/>
                  </a:lnTo>
                  <a:lnTo>
                    <a:pt x="2498" y="162"/>
                  </a:lnTo>
                  <a:lnTo>
                    <a:pt x="2496" y="157"/>
                  </a:lnTo>
                  <a:lnTo>
                    <a:pt x="2496" y="153"/>
                  </a:lnTo>
                  <a:lnTo>
                    <a:pt x="2495" y="151"/>
                  </a:lnTo>
                  <a:lnTo>
                    <a:pt x="2495" y="146"/>
                  </a:lnTo>
                  <a:lnTo>
                    <a:pt x="2495" y="143"/>
                  </a:lnTo>
                  <a:lnTo>
                    <a:pt x="2496" y="137"/>
                  </a:lnTo>
                  <a:lnTo>
                    <a:pt x="2510" y="122"/>
                  </a:lnTo>
                  <a:lnTo>
                    <a:pt x="2528" y="106"/>
                  </a:lnTo>
                  <a:lnTo>
                    <a:pt x="2550" y="90"/>
                  </a:lnTo>
                  <a:lnTo>
                    <a:pt x="2573" y="78"/>
                  </a:lnTo>
                  <a:lnTo>
                    <a:pt x="2592" y="69"/>
                  </a:lnTo>
                  <a:lnTo>
                    <a:pt x="2624" y="69"/>
                  </a:lnTo>
                  <a:lnTo>
                    <a:pt x="2634" y="64"/>
                  </a:lnTo>
                  <a:lnTo>
                    <a:pt x="2641" y="59"/>
                  </a:lnTo>
                  <a:lnTo>
                    <a:pt x="2646" y="52"/>
                  </a:lnTo>
                  <a:lnTo>
                    <a:pt x="2652" y="48"/>
                  </a:lnTo>
                  <a:lnTo>
                    <a:pt x="2659" y="45"/>
                  </a:lnTo>
                  <a:lnTo>
                    <a:pt x="2671" y="41"/>
                  </a:lnTo>
                  <a:close/>
                  <a:moveTo>
                    <a:pt x="400" y="15"/>
                  </a:moveTo>
                  <a:lnTo>
                    <a:pt x="416" y="15"/>
                  </a:lnTo>
                  <a:lnTo>
                    <a:pt x="421" y="22"/>
                  </a:lnTo>
                  <a:lnTo>
                    <a:pt x="428" y="29"/>
                  </a:lnTo>
                  <a:lnTo>
                    <a:pt x="435" y="34"/>
                  </a:lnTo>
                  <a:lnTo>
                    <a:pt x="432" y="38"/>
                  </a:lnTo>
                  <a:lnTo>
                    <a:pt x="430" y="40"/>
                  </a:lnTo>
                  <a:lnTo>
                    <a:pt x="428" y="41"/>
                  </a:lnTo>
                  <a:lnTo>
                    <a:pt x="426" y="45"/>
                  </a:lnTo>
                  <a:lnTo>
                    <a:pt x="425" y="48"/>
                  </a:lnTo>
                  <a:lnTo>
                    <a:pt x="423" y="54"/>
                  </a:lnTo>
                  <a:lnTo>
                    <a:pt x="418" y="54"/>
                  </a:lnTo>
                  <a:lnTo>
                    <a:pt x="411" y="54"/>
                  </a:lnTo>
                  <a:lnTo>
                    <a:pt x="407" y="52"/>
                  </a:lnTo>
                  <a:lnTo>
                    <a:pt x="402" y="52"/>
                  </a:lnTo>
                  <a:lnTo>
                    <a:pt x="397" y="50"/>
                  </a:lnTo>
                  <a:lnTo>
                    <a:pt x="397" y="43"/>
                  </a:lnTo>
                  <a:lnTo>
                    <a:pt x="398" y="38"/>
                  </a:lnTo>
                  <a:lnTo>
                    <a:pt x="400" y="31"/>
                  </a:lnTo>
                  <a:lnTo>
                    <a:pt x="400" y="24"/>
                  </a:lnTo>
                  <a:lnTo>
                    <a:pt x="400" y="15"/>
                  </a:lnTo>
                  <a:close/>
                  <a:moveTo>
                    <a:pt x="3165" y="0"/>
                  </a:moveTo>
                  <a:lnTo>
                    <a:pt x="3184" y="0"/>
                  </a:lnTo>
                  <a:lnTo>
                    <a:pt x="3188" y="5"/>
                  </a:lnTo>
                  <a:lnTo>
                    <a:pt x="3189" y="7"/>
                  </a:lnTo>
                  <a:lnTo>
                    <a:pt x="3191" y="10"/>
                  </a:lnTo>
                  <a:lnTo>
                    <a:pt x="3195" y="14"/>
                  </a:lnTo>
                  <a:lnTo>
                    <a:pt x="3196" y="19"/>
                  </a:lnTo>
                  <a:lnTo>
                    <a:pt x="3191" y="21"/>
                  </a:lnTo>
                  <a:lnTo>
                    <a:pt x="3189" y="22"/>
                  </a:lnTo>
                  <a:lnTo>
                    <a:pt x="3186" y="24"/>
                  </a:lnTo>
                  <a:lnTo>
                    <a:pt x="3184" y="27"/>
                  </a:lnTo>
                  <a:lnTo>
                    <a:pt x="3182" y="29"/>
                  </a:lnTo>
                  <a:lnTo>
                    <a:pt x="3181" y="34"/>
                  </a:lnTo>
                  <a:lnTo>
                    <a:pt x="3195" y="38"/>
                  </a:lnTo>
                  <a:lnTo>
                    <a:pt x="3202" y="41"/>
                  </a:lnTo>
                  <a:lnTo>
                    <a:pt x="3209" y="48"/>
                  </a:lnTo>
                  <a:lnTo>
                    <a:pt x="3216" y="57"/>
                  </a:lnTo>
                  <a:lnTo>
                    <a:pt x="3228" y="52"/>
                  </a:lnTo>
                  <a:lnTo>
                    <a:pt x="3240" y="50"/>
                  </a:lnTo>
                  <a:lnTo>
                    <a:pt x="3254" y="48"/>
                  </a:lnTo>
                  <a:lnTo>
                    <a:pt x="3270" y="43"/>
                  </a:lnTo>
                  <a:lnTo>
                    <a:pt x="3271" y="41"/>
                  </a:lnTo>
                  <a:lnTo>
                    <a:pt x="3271" y="41"/>
                  </a:lnTo>
                  <a:lnTo>
                    <a:pt x="3273" y="43"/>
                  </a:lnTo>
                  <a:lnTo>
                    <a:pt x="3273" y="45"/>
                  </a:lnTo>
                  <a:lnTo>
                    <a:pt x="3273" y="47"/>
                  </a:lnTo>
                  <a:lnTo>
                    <a:pt x="3287" y="54"/>
                  </a:lnTo>
                  <a:lnTo>
                    <a:pt x="3298" y="62"/>
                  </a:lnTo>
                  <a:lnTo>
                    <a:pt x="3306" y="73"/>
                  </a:lnTo>
                  <a:lnTo>
                    <a:pt x="3315" y="85"/>
                  </a:lnTo>
                  <a:lnTo>
                    <a:pt x="3315" y="108"/>
                  </a:lnTo>
                  <a:lnTo>
                    <a:pt x="3303" y="117"/>
                  </a:lnTo>
                  <a:lnTo>
                    <a:pt x="3298" y="125"/>
                  </a:lnTo>
                  <a:lnTo>
                    <a:pt x="3294" y="134"/>
                  </a:lnTo>
                  <a:lnTo>
                    <a:pt x="3289" y="143"/>
                  </a:lnTo>
                  <a:lnTo>
                    <a:pt x="3275" y="151"/>
                  </a:lnTo>
                  <a:lnTo>
                    <a:pt x="3259" y="160"/>
                  </a:lnTo>
                  <a:lnTo>
                    <a:pt x="3243" y="171"/>
                  </a:lnTo>
                  <a:lnTo>
                    <a:pt x="3231" y="185"/>
                  </a:lnTo>
                  <a:lnTo>
                    <a:pt x="3235" y="185"/>
                  </a:lnTo>
                  <a:lnTo>
                    <a:pt x="3247" y="178"/>
                  </a:lnTo>
                  <a:lnTo>
                    <a:pt x="3261" y="176"/>
                  </a:lnTo>
                  <a:lnTo>
                    <a:pt x="3277" y="178"/>
                  </a:lnTo>
                  <a:lnTo>
                    <a:pt x="3277" y="181"/>
                  </a:lnTo>
                  <a:lnTo>
                    <a:pt x="3275" y="185"/>
                  </a:lnTo>
                  <a:lnTo>
                    <a:pt x="3275" y="186"/>
                  </a:lnTo>
                  <a:lnTo>
                    <a:pt x="3275" y="188"/>
                  </a:lnTo>
                  <a:lnTo>
                    <a:pt x="3275" y="188"/>
                  </a:lnTo>
                  <a:lnTo>
                    <a:pt x="3275" y="190"/>
                  </a:lnTo>
                  <a:lnTo>
                    <a:pt x="3277" y="190"/>
                  </a:lnTo>
                  <a:lnTo>
                    <a:pt x="3280" y="192"/>
                  </a:lnTo>
                  <a:lnTo>
                    <a:pt x="3285" y="186"/>
                  </a:lnTo>
                  <a:lnTo>
                    <a:pt x="3292" y="181"/>
                  </a:lnTo>
                  <a:lnTo>
                    <a:pt x="3299" y="176"/>
                  </a:lnTo>
                  <a:lnTo>
                    <a:pt x="3308" y="172"/>
                  </a:lnTo>
                  <a:lnTo>
                    <a:pt x="3308" y="178"/>
                  </a:lnTo>
                  <a:lnTo>
                    <a:pt x="3305" y="183"/>
                  </a:lnTo>
                  <a:lnTo>
                    <a:pt x="3303" y="188"/>
                  </a:lnTo>
                  <a:lnTo>
                    <a:pt x="3301" y="195"/>
                  </a:lnTo>
                  <a:lnTo>
                    <a:pt x="3299" y="204"/>
                  </a:lnTo>
                  <a:lnTo>
                    <a:pt x="3301" y="206"/>
                  </a:lnTo>
                  <a:lnTo>
                    <a:pt x="3301" y="206"/>
                  </a:lnTo>
                  <a:lnTo>
                    <a:pt x="3301" y="206"/>
                  </a:lnTo>
                  <a:lnTo>
                    <a:pt x="3301" y="206"/>
                  </a:lnTo>
                  <a:lnTo>
                    <a:pt x="3303" y="206"/>
                  </a:lnTo>
                  <a:lnTo>
                    <a:pt x="3303" y="207"/>
                  </a:lnTo>
                  <a:lnTo>
                    <a:pt x="3312" y="207"/>
                  </a:lnTo>
                  <a:lnTo>
                    <a:pt x="3312" y="195"/>
                  </a:lnTo>
                  <a:lnTo>
                    <a:pt x="3329" y="193"/>
                  </a:lnTo>
                  <a:lnTo>
                    <a:pt x="3345" y="193"/>
                  </a:lnTo>
                  <a:lnTo>
                    <a:pt x="3357" y="195"/>
                  </a:lnTo>
                  <a:lnTo>
                    <a:pt x="3369" y="204"/>
                  </a:lnTo>
                  <a:lnTo>
                    <a:pt x="3369" y="206"/>
                  </a:lnTo>
                  <a:lnTo>
                    <a:pt x="3369" y="211"/>
                  </a:lnTo>
                  <a:lnTo>
                    <a:pt x="3371" y="216"/>
                  </a:lnTo>
                  <a:lnTo>
                    <a:pt x="3371" y="221"/>
                  </a:lnTo>
                  <a:lnTo>
                    <a:pt x="3373" y="226"/>
                  </a:lnTo>
                  <a:lnTo>
                    <a:pt x="3423" y="230"/>
                  </a:lnTo>
                  <a:lnTo>
                    <a:pt x="3427" y="219"/>
                  </a:lnTo>
                  <a:lnTo>
                    <a:pt x="3427" y="216"/>
                  </a:lnTo>
                  <a:lnTo>
                    <a:pt x="3427" y="214"/>
                  </a:lnTo>
                  <a:lnTo>
                    <a:pt x="3427" y="211"/>
                  </a:lnTo>
                  <a:lnTo>
                    <a:pt x="3427" y="206"/>
                  </a:lnTo>
                  <a:lnTo>
                    <a:pt x="3427" y="200"/>
                  </a:lnTo>
                  <a:lnTo>
                    <a:pt x="3430" y="199"/>
                  </a:lnTo>
                  <a:lnTo>
                    <a:pt x="3430" y="199"/>
                  </a:lnTo>
                  <a:lnTo>
                    <a:pt x="3432" y="199"/>
                  </a:lnTo>
                  <a:lnTo>
                    <a:pt x="3432" y="197"/>
                  </a:lnTo>
                  <a:lnTo>
                    <a:pt x="3434" y="195"/>
                  </a:lnTo>
                  <a:lnTo>
                    <a:pt x="3444" y="200"/>
                  </a:lnTo>
                  <a:lnTo>
                    <a:pt x="3455" y="206"/>
                  </a:lnTo>
                  <a:lnTo>
                    <a:pt x="3465" y="211"/>
                  </a:lnTo>
                  <a:lnTo>
                    <a:pt x="3476" y="202"/>
                  </a:lnTo>
                  <a:lnTo>
                    <a:pt x="3488" y="197"/>
                  </a:lnTo>
                  <a:lnTo>
                    <a:pt x="3507" y="195"/>
                  </a:lnTo>
                  <a:lnTo>
                    <a:pt x="3507" y="200"/>
                  </a:lnTo>
                  <a:lnTo>
                    <a:pt x="3510" y="200"/>
                  </a:lnTo>
                  <a:lnTo>
                    <a:pt x="3519" y="235"/>
                  </a:lnTo>
                  <a:lnTo>
                    <a:pt x="3507" y="247"/>
                  </a:lnTo>
                  <a:lnTo>
                    <a:pt x="3500" y="265"/>
                  </a:lnTo>
                  <a:lnTo>
                    <a:pt x="3502" y="268"/>
                  </a:lnTo>
                  <a:lnTo>
                    <a:pt x="3504" y="272"/>
                  </a:lnTo>
                  <a:lnTo>
                    <a:pt x="3504" y="275"/>
                  </a:lnTo>
                  <a:lnTo>
                    <a:pt x="3505" y="279"/>
                  </a:lnTo>
                  <a:lnTo>
                    <a:pt x="3507" y="284"/>
                  </a:lnTo>
                  <a:lnTo>
                    <a:pt x="3516" y="293"/>
                  </a:lnTo>
                  <a:lnTo>
                    <a:pt x="3528" y="300"/>
                  </a:lnTo>
                  <a:lnTo>
                    <a:pt x="3538" y="307"/>
                  </a:lnTo>
                  <a:lnTo>
                    <a:pt x="3538" y="307"/>
                  </a:lnTo>
                  <a:lnTo>
                    <a:pt x="3540" y="305"/>
                  </a:lnTo>
                  <a:lnTo>
                    <a:pt x="3540" y="305"/>
                  </a:lnTo>
                  <a:lnTo>
                    <a:pt x="3540" y="305"/>
                  </a:lnTo>
                  <a:lnTo>
                    <a:pt x="3540" y="305"/>
                  </a:lnTo>
                  <a:lnTo>
                    <a:pt x="3542" y="303"/>
                  </a:lnTo>
                  <a:lnTo>
                    <a:pt x="3547" y="295"/>
                  </a:lnTo>
                  <a:lnTo>
                    <a:pt x="3551" y="284"/>
                  </a:lnTo>
                  <a:lnTo>
                    <a:pt x="3554" y="274"/>
                  </a:lnTo>
                  <a:lnTo>
                    <a:pt x="3561" y="265"/>
                  </a:lnTo>
                  <a:lnTo>
                    <a:pt x="3561" y="274"/>
                  </a:lnTo>
                  <a:lnTo>
                    <a:pt x="3563" y="281"/>
                  </a:lnTo>
                  <a:lnTo>
                    <a:pt x="3566" y="286"/>
                  </a:lnTo>
                  <a:lnTo>
                    <a:pt x="3572" y="289"/>
                  </a:lnTo>
                  <a:lnTo>
                    <a:pt x="3579" y="291"/>
                  </a:lnTo>
                  <a:lnTo>
                    <a:pt x="3587" y="293"/>
                  </a:lnTo>
                  <a:lnTo>
                    <a:pt x="3600" y="272"/>
                  </a:lnTo>
                  <a:lnTo>
                    <a:pt x="3605" y="277"/>
                  </a:lnTo>
                  <a:lnTo>
                    <a:pt x="3610" y="281"/>
                  </a:lnTo>
                  <a:lnTo>
                    <a:pt x="3613" y="286"/>
                  </a:lnTo>
                  <a:lnTo>
                    <a:pt x="3619" y="289"/>
                  </a:lnTo>
                  <a:lnTo>
                    <a:pt x="3626" y="293"/>
                  </a:lnTo>
                  <a:lnTo>
                    <a:pt x="3629" y="289"/>
                  </a:lnTo>
                  <a:lnTo>
                    <a:pt x="3633" y="286"/>
                  </a:lnTo>
                  <a:lnTo>
                    <a:pt x="3636" y="286"/>
                  </a:lnTo>
                  <a:lnTo>
                    <a:pt x="3638" y="286"/>
                  </a:lnTo>
                  <a:lnTo>
                    <a:pt x="3643" y="286"/>
                  </a:lnTo>
                  <a:lnTo>
                    <a:pt x="3647" y="288"/>
                  </a:lnTo>
                  <a:lnTo>
                    <a:pt x="3654" y="288"/>
                  </a:lnTo>
                  <a:lnTo>
                    <a:pt x="3652" y="270"/>
                  </a:lnTo>
                  <a:lnTo>
                    <a:pt x="3648" y="258"/>
                  </a:lnTo>
                  <a:lnTo>
                    <a:pt x="3645" y="242"/>
                  </a:lnTo>
                  <a:lnTo>
                    <a:pt x="3657" y="239"/>
                  </a:lnTo>
                  <a:lnTo>
                    <a:pt x="3668" y="235"/>
                  </a:lnTo>
                  <a:lnTo>
                    <a:pt x="3685" y="235"/>
                  </a:lnTo>
                  <a:lnTo>
                    <a:pt x="3704" y="237"/>
                  </a:lnTo>
                  <a:lnTo>
                    <a:pt x="3723" y="242"/>
                  </a:lnTo>
                  <a:lnTo>
                    <a:pt x="3741" y="247"/>
                  </a:lnTo>
                  <a:lnTo>
                    <a:pt x="3757" y="253"/>
                  </a:lnTo>
                  <a:lnTo>
                    <a:pt x="3764" y="258"/>
                  </a:lnTo>
                  <a:lnTo>
                    <a:pt x="3767" y="261"/>
                  </a:lnTo>
                  <a:lnTo>
                    <a:pt x="3769" y="267"/>
                  </a:lnTo>
                  <a:lnTo>
                    <a:pt x="3769" y="270"/>
                  </a:lnTo>
                  <a:lnTo>
                    <a:pt x="3771" y="272"/>
                  </a:lnTo>
                  <a:lnTo>
                    <a:pt x="3771" y="275"/>
                  </a:lnTo>
                  <a:lnTo>
                    <a:pt x="3774" y="277"/>
                  </a:lnTo>
                  <a:lnTo>
                    <a:pt x="3778" y="279"/>
                  </a:lnTo>
                  <a:lnTo>
                    <a:pt x="3783" y="281"/>
                  </a:lnTo>
                  <a:lnTo>
                    <a:pt x="3793" y="277"/>
                  </a:lnTo>
                  <a:lnTo>
                    <a:pt x="3805" y="277"/>
                  </a:lnTo>
                  <a:lnTo>
                    <a:pt x="3818" y="277"/>
                  </a:lnTo>
                  <a:lnTo>
                    <a:pt x="3823" y="288"/>
                  </a:lnTo>
                  <a:lnTo>
                    <a:pt x="3830" y="298"/>
                  </a:lnTo>
                  <a:lnTo>
                    <a:pt x="3840" y="307"/>
                  </a:lnTo>
                  <a:lnTo>
                    <a:pt x="3853" y="312"/>
                  </a:lnTo>
                  <a:lnTo>
                    <a:pt x="3865" y="307"/>
                  </a:lnTo>
                  <a:lnTo>
                    <a:pt x="3882" y="307"/>
                  </a:lnTo>
                  <a:lnTo>
                    <a:pt x="3898" y="309"/>
                  </a:lnTo>
                  <a:lnTo>
                    <a:pt x="3914" y="312"/>
                  </a:lnTo>
                  <a:lnTo>
                    <a:pt x="3926" y="315"/>
                  </a:lnTo>
                  <a:lnTo>
                    <a:pt x="3931" y="331"/>
                  </a:lnTo>
                  <a:lnTo>
                    <a:pt x="3933" y="345"/>
                  </a:lnTo>
                  <a:lnTo>
                    <a:pt x="3936" y="357"/>
                  </a:lnTo>
                  <a:lnTo>
                    <a:pt x="3940" y="359"/>
                  </a:lnTo>
                  <a:lnTo>
                    <a:pt x="3942" y="363"/>
                  </a:lnTo>
                  <a:lnTo>
                    <a:pt x="3945" y="364"/>
                  </a:lnTo>
                  <a:lnTo>
                    <a:pt x="3978" y="361"/>
                  </a:lnTo>
                  <a:lnTo>
                    <a:pt x="4011" y="361"/>
                  </a:lnTo>
                  <a:lnTo>
                    <a:pt x="4045" y="361"/>
                  </a:lnTo>
                  <a:lnTo>
                    <a:pt x="4048" y="368"/>
                  </a:lnTo>
                  <a:lnTo>
                    <a:pt x="4053" y="373"/>
                  </a:lnTo>
                  <a:lnTo>
                    <a:pt x="4059" y="380"/>
                  </a:lnTo>
                  <a:lnTo>
                    <a:pt x="4064" y="384"/>
                  </a:lnTo>
                  <a:lnTo>
                    <a:pt x="4071" y="389"/>
                  </a:lnTo>
                  <a:lnTo>
                    <a:pt x="4071" y="384"/>
                  </a:lnTo>
                  <a:lnTo>
                    <a:pt x="4073" y="382"/>
                  </a:lnTo>
                  <a:lnTo>
                    <a:pt x="4074" y="378"/>
                  </a:lnTo>
                  <a:lnTo>
                    <a:pt x="4074" y="375"/>
                  </a:lnTo>
                  <a:lnTo>
                    <a:pt x="4076" y="370"/>
                  </a:lnTo>
                  <a:lnTo>
                    <a:pt x="4073" y="364"/>
                  </a:lnTo>
                  <a:lnTo>
                    <a:pt x="4071" y="361"/>
                  </a:lnTo>
                  <a:lnTo>
                    <a:pt x="4069" y="359"/>
                  </a:lnTo>
                  <a:lnTo>
                    <a:pt x="4069" y="356"/>
                  </a:lnTo>
                  <a:lnTo>
                    <a:pt x="4071" y="352"/>
                  </a:lnTo>
                  <a:lnTo>
                    <a:pt x="4071" y="347"/>
                  </a:lnTo>
                  <a:lnTo>
                    <a:pt x="4071" y="342"/>
                  </a:lnTo>
                  <a:lnTo>
                    <a:pt x="4088" y="345"/>
                  </a:lnTo>
                  <a:lnTo>
                    <a:pt x="4100" y="352"/>
                  </a:lnTo>
                  <a:lnTo>
                    <a:pt x="4114" y="357"/>
                  </a:lnTo>
                  <a:lnTo>
                    <a:pt x="4120" y="357"/>
                  </a:lnTo>
                  <a:lnTo>
                    <a:pt x="4125" y="357"/>
                  </a:lnTo>
                  <a:lnTo>
                    <a:pt x="4130" y="356"/>
                  </a:lnTo>
                  <a:lnTo>
                    <a:pt x="4134" y="352"/>
                  </a:lnTo>
                  <a:lnTo>
                    <a:pt x="4137" y="350"/>
                  </a:lnTo>
                  <a:lnTo>
                    <a:pt x="4141" y="349"/>
                  </a:lnTo>
                  <a:lnTo>
                    <a:pt x="4198" y="373"/>
                  </a:lnTo>
                  <a:lnTo>
                    <a:pt x="4230" y="406"/>
                  </a:lnTo>
                  <a:lnTo>
                    <a:pt x="4235" y="410"/>
                  </a:lnTo>
                  <a:lnTo>
                    <a:pt x="4240" y="410"/>
                  </a:lnTo>
                  <a:lnTo>
                    <a:pt x="4245" y="411"/>
                  </a:lnTo>
                  <a:lnTo>
                    <a:pt x="4251" y="411"/>
                  </a:lnTo>
                  <a:lnTo>
                    <a:pt x="4256" y="415"/>
                  </a:lnTo>
                  <a:lnTo>
                    <a:pt x="4266" y="424"/>
                  </a:lnTo>
                  <a:lnTo>
                    <a:pt x="4273" y="434"/>
                  </a:lnTo>
                  <a:lnTo>
                    <a:pt x="4280" y="443"/>
                  </a:lnTo>
                  <a:lnTo>
                    <a:pt x="4289" y="450"/>
                  </a:lnTo>
                  <a:lnTo>
                    <a:pt x="4306" y="453"/>
                  </a:lnTo>
                  <a:lnTo>
                    <a:pt x="4308" y="452"/>
                  </a:lnTo>
                  <a:lnTo>
                    <a:pt x="4310" y="452"/>
                  </a:lnTo>
                  <a:lnTo>
                    <a:pt x="4312" y="450"/>
                  </a:lnTo>
                  <a:lnTo>
                    <a:pt x="4313" y="450"/>
                  </a:lnTo>
                  <a:lnTo>
                    <a:pt x="4317" y="450"/>
                  </a:lnTo>
                  <a:lnTo>
                    <a:pt x="4327" y="462"/>
                  </a:lnTo>
                  <a:lnTo>
                    <a:pt x="4338" y="474"/>
                  </a:lnTo>
                  <a:lnTo>
                    <a:pt x="4347" y="487"/>
                  </a:lnTo>
                  <a:lnTo>
                    <a:pt x="4352" y="504"/>
                  </a:lnTo>
                  <a:lnTo>
                    <a:pt x="4317" y="504"/>
                  </a:lnTo>
                  <a:lnTo>
                    <a:pt x="4315" y="507"/>
                  </a:lnTo>
                  <a:lnTo>
                    <a:pt x="4312" y="511"/>
                  </a:lnTo>
                  <a:lnTo>
                    <a:pt x="4310" y="513"/>
                  </a:lnTo>
                  <a:lnTo>
                    <a:pt x="4308" y="518"/>
                  </a:lnTo>
                  <a:lnTo>
                    <a:pt x="4306" y="523"/>
                  </a:lnTo>
                  <a:lnTo>
                    <a:pt x="4310" y="525"/>
                  </a:lnTo>
                  <a:lnTo>
                    <a:pt x="4312" y="527"/>
                  </a:lnTo>
                  <a:lnTo>
                    <a:pt x="4313" y="528"/>
                  </a:lnTo>
                  <a:lnTo>
                    <a:pt x="4315" y="532"/>
                  </a:lnTo>
                  <a:lnTo>
                    <a:pt x="4315" y="534"/>
                  </a:lnTo>
                  <a:lnTo>
                    <a:pt x="4313" y="537"/>
                  </a:lnTo>
                  <a:lnTo>
                    <a:pt x="4310" y="542"/>
                  </a:lnTo>
                  <a:lnTo>
                    <a:pt x="4308" y="544"/>
                  </a:lnTo>
                  <a:lnTo>
                    <a:pt x="4305" y="546"/>
                  </a:lnTo>
                  <a:lnTo>
                    <a:pt x="4301" y="546"/>
                  </a:lnTo>
                  <a:lnTo>
                    <a:pt x="4298" y="546"/>
                  </a:lnTo>
                  <a:lnTo>
                    <a:pt x="4291" y="546"/>
                  </a:lnTo>
                  <a:lnTo>
                    <a:pt x="4284" y="535"/>
                  </a:lnTo>
                  <a:lnTo>
                    <a:pt x="4273" y="530"/>
                  </a:lnTo>
                  <a:lnTo>
                    <a:pt x="4259" y="527"/>
                  </a:lnTo>
                  <a:lnTo>
                    <a:pt x="4259" y="514"/>
                  </a:lnTo>
                  <a:lnTo>
                    <a:pt x="4256" y="513"/>
                  </a:lnTo>
                  <a:lnTo>
                    <a:pt x="4252" y="511"/>
                  </a:lnTo>
                  <a:lnTo>
                    <a:pt x="4251" y="509"/>
                  </a:lnTo>
                  <a:lnTo>
                    <a:pt x="4247" y="507"/>
                  </a:lnTo>
                  <a:lnTo>
                    <a:pt x="4240" y="507"/>
                  </a:lnTo>
                  <a:lnTo>
                    <a:pt x="4238" y="507"/>
                  </a:lnTo>
                  <a:lnTo>
                    <a:pt x="4237" y="509"/>
                  </a:lnTo>
                  <a:lnTo>
                    <a:pt x="4235" y="509"/>
                  </a:lnTo>
                  <a:lnTo>
                    <a:pt x="4233" y="509"/>
                  </a:lnTo>
                  <a:lnTo>
                    <a:pt x="4230" y="511"/>
                  </a:lnTo>
                  <a:lnTo>
                    <a:pt x="4226" y="504"/>
                  </a:lnTo>
                  <a:lnTo>
                    <a:pt x="4221" y="497"/>
                  </a:lnTo>
                  <a:lnTo>
                    <a:pt x="4217" y="492"/>
                  </a:lnTo>
                  <a:lnTo>
                    <a:pt x="4217" y="504"/>
                  </a:lnTo>
                  <a:lnTo>
                    <a:pt x="4214" y="518"/>
                  </a:lnTo>
                  <a:lnTo>
                    <a:pt x="4210" y="530"/>
                  </a:lnTo>
                  <a:lnTo>
                    <a:pt x="4202" y="537"/>
                  </a:lnTo>
                  <a:lnTo>
                    <a:pt x="4198" y="539"/>
                  </a:lnTo>
                  <a:lnTo>
                    <a:pt x="4195" y="539"/>
                  </a:lnTo>
                  <a:lnTo>
                    <a:pt x="4193" y="539"/>
                  </a:lnTo>
                  <a:lnTo>
                    <a:pt x="4191" y="539"/>
                  </a:lnTo>
                  <a:lnTo>
                    <a:pt x="4189" y="537"/>
                  </a:lnTo>
                  <a:lnTo>
                    <a:pt x="4188" y="537"/>
                  </a:lnTo>
                  <a:lnTo>
                    <a:pt x="4186" y="537"/>
                  </a:lnTo>
                  <a:lnTo>
                    <a:pt x="4184" y="539"/>
                  </a:lnTo>
                  <a:lnTo>
                    <a:pt x="4182" y="541"/>
                  </a:lnTo>
                  <a:lnTo>
                    <a:pt x="4179" y="546"/>
                  </a:lnTo>
                  <a:lnTo>
                    <a:pt x="4189" y="558"/>
                  </a:lnTo>
                  <a:lnTo>
                    <a:pt x="4200" y="579"/>
                  </a:lnTo>
                  <a:lnTo>
                    <a:pt x="4205" y="603"/>
                  </a:lnTo>
                  <a:lnTo>
                    <a:pt x="4202" y="603"/>
                  </a:lnTo>
                  <a:lnTo>
                    <a:pt x="4200" y="605"/>
                  </a:lnTo>
                  <a:lnTo>
                    <a:pt x="4196" y="605"/>
                  </a:lnTo>
                  <a:lnTo>
                    <a:pt x="4191" y="607"/>
                  </a:lnTo>
                  <a:lnTo>
                    <a:pt x="4184" y="602"/>
                  </a:lnTo>
                  <a:lnTo>
                    <a:pt x="4179" y="598"/>
                  </a:lnTo>
                  <a:lnTo>
                    <a:pt x="4172" y="597"/>
                  </a:lnTo>
                  <a:lnTo>
                    <a:pt x="4163" y="595"/>
                  </a:lnTo>
                  <a:lnTo>
                    <a:pt x="4158" y="609"/>
                  </a:lnTo>
                  <a:lnTo>
                    <a:pt x="4148" y="616"/>
                  </a:lnTo>
                  <a:lnTo>
                    <a:pt x="4135" y="621"/>
                  </a:lnTo>
                  <a:lnTo>
                    <a:pt x="4121" y="626"/>
                  </a:lnTo>
                  <a:lnTo>
                    <a:pt x="4120" y="640"/>
                  </a:lnTo>
                  <a:lnTo>
                    <a:pt x="4116" y="651"/>
                  </a:lnTo>
                  <a:lnTo>
                    <a:pt x="4109" y="661"/>
                  </a:lnTo>
                  <a:lnTo>
                    <a:pt x="4095" y="663"/>
                  </a:lnTo>
                  <a:lnTo>
                    <a:pt x="4085" y="666"/>
                  </a:lnTo>
                  <a:lnTo>
                    <a:pt x="4078" y="670"/>
                  </a:lnTo>
                  <a:lnTo>
                    <a:pt x="4071" y="672"/>
                  </a:lnTo>
                  <a:lnTo>
                    <a:pt x="4066" y="668"/>
                  </a:lnTo>
                  <a:lnTo>
                    <a:pt x="4060" y="663"/>
                  </a:lnTo>
                  <a:lnTo>
                    <a:pt x="4057" y="658"/>
                  </a:lnTo>
                  <a:lnTo>
                    <a:pt x="4050" y="659"/>
                  </a:lnTo>
                  <a:lnTo>
                    <a:pt x="4041" y="661"/>
                  </a:lnTo>
                  <a:lnTo>
                    <a:pt x="4034" y="665"/>
                  </a:lnTo>
                  <a:lnTo>
                    <a:pt x="4029" y="668"/>
                  </a:lnTo>
                  <a:lnTo>
                    <a:pt x="4029" y="675"/>
                  </a:lnTo>
                  <a:lnTo>
                    <a:pt x="4024" y="677"/>
                  </a:lnTo>
                  <a:lnTo>
                    <a:pt x="4015" y="677"/>
                  </a:lnTo>
                  <a:lnTo>
                    <a:pt x="4003" y="677"/>
                  </a:lnTo>
                  <a:lnTo>
                    <a:pt x="3992" y="679"/>
                  </a:lnTo>
                  <a:lnTo>
                    <a:pt x="3987" y="680"/>
                  </a:lnTo>
                  <a:lnTo>
                    <a:pt x="3978" y="701"/>
                  </a:lnTo>
                  <a:lnTo>
                    <a:pt x="3977" y="724"/>
                  </a:lnTo>
                  <a:lnTo>
                    <a:pt x="3977" y="750"/>
                  </a:lnTo>
                  <a:lnTo>
                    <a:pt x="3980" y="773"/>
                  </a:lnTo>
                  <a:lnTo>
                    <a:pt x="3975" y="773"/>
                  </a:lnTo>
                  <a:lnTo>
                    <a:pt x="3973" y="773"/>
                  </a:lnTo>
                  <a:lnTo>
                    <a:pt x="3971" y="773"/>
                  </a:lnTo>
                  <a:lnTo>
                    <a:pt x="3970" y="775"/>
                  </a:lnTo>
                  <a:lnTo>
                    <a:pt x="3968" y="776"/>
                  </a:lnTo>
                  <a:lnTo>
                    <a:pt x="3966" y="782"/>
                  </a:lnTo>
                  <a:lnTo>
                    <a:pt x="3964" y="787"/>
                  </a:lnTo>
                  <a:lnTo>
                    <a:pt x="3964" y="794"/>
                  </a:lnTo>
                  <a:lnTo>
                    <a:pt x="3964" y="802"/>
                  </a:lnTo>
                  <a:lnTo>
                    <a:pt x="3952" y="802"/>
                  </a:lnTo>
                  <a:lnTo>
                    <a:pt x="3945" y="813"/>
                  </a:lnTo>
                  <a:lnTo>
                    <a:pt x="3940" y="820"/>
                  </a:lnTo>
                  <a:lnTo>
                    <a:pt x="3938" y="827"/>
                  </a:lnTo>
                  <a:lnTo>
                    <a:pt x="3936" y="841"/>
                  </a:lnTo>
                  <a:lnTo>
                    <a:pt x="3933" y="841"/>
                  </a:lnTo>
                  <a:lnTo>
                    <a:pt x="3929" y="841"/>
                  </a:lnTo>
                  <a:lnTo>
                    <a:pt x="3928" y="841"/>
                  </a:lnTo>
                  <a:lnTo>
                    <a:pt x="3928" y="841"/>
                  </a:lnTo>
                  <a:lnTo>
                    <a:pt x="3926" y="841"/>
                  </a:lnTo>
                  <a:lnTo>
                    <a:pt x="3922" y="841"/>
                  </a:lnTo>
                  <a:lnTo>
                    <a:pt x="3915" y="855"/>
                  </a:lnTo>
                  <a:lnTo>
                    <a:pt x="3910" y="872"/>
                  </a:lnTo>
                  <a:lnTo>
                    <a:pt x="3898" y="872"/>
                  </a:lnTo>
                  <a:lnTo>
                    <a:pt x="3894" y="891"/>
                  </a:lnTo>
                  <a:lnTo>
                    <a:pt x="3888" y="891"/>
                  </a:lnTo>
                  <a:lnTo>
                    <a:pt x="3888" y="886"/>
                  </a:lnTo>
                  <a:lnTo>
                    <a:pt x="3874" y="867"/>
                  </a:lnTo>
                  <a:lnTo>
                    <a:pt x="3865" y="844"/>
                  </a:lnTo>
                  <a:lnTo>
                    <a:pt x="3863" y="818"/>
                  </a:lnTo>
                  <a:lnTo>
                    <a:pt x="3865" y="787"/>
                  </a:lnTo>
                  <a:lnTo>
                    <a:pt x="3870" y="783"/>
                  </a:lnTo>
                  <a:lnTo>
                    <a:pt x="3874" y="780"/>
                  </a:lnTo>
                  <a:lnTo>
                    <a:pt x="3879" y="776"/>
                  </a:lnTo>
                  <a:lnTo>
                    <a:pt x="3881" y="771"/>
                  </a:lnTo>
                  <a:lnTo>
                    <a:pt x="3884" y="764"/>
                  </a:lnTo>
                  <a:lnTo>
                    <a:pt x="3879" y="755"/>
                  </a:lnTo>
                  <a:lnTo>
                    <a:pt x="3877" y="743"/>
                  </a:lnTo>
                  <a:lnTo>
                    <a:pt x="3884" y="729"/>
                  </a:lnTo>
                  <a:lnTo>
                    <a:pt x="3891" y="724"/>
                  </a:lnTo>
                  <a:lnTo>
                    <a:pt x="3900" y="720"/>
                  </a:lnTo>
                  <a:lnTo>
                    <a:pt x="3910" y="717"/>
                  </a:lnTo>
                  <a:lnTo>
                    <a:pt x="3917" y="710"/>
                  </a:lnTo>
                  <a:lnTo>
                    <a:pt x="3931" y="689"/>
                  </a:lnTo>
                  <a:lnTo>
                    <a:pt x="3945" y="668"/>
                  </a:lnTo>
                  <a:lnTo>
                    <a:pt x="3956" y="659"/>
                  </a:lnTo>
                  <a:lnTo>
                    <a:pt x="3968" y="651"/>
                  </a:lnTo>
                  <a:lnTo>
                    <a:pt x="3980" y="642"/>
                  </a:lnTo>
                  <a:lnTo>
                    <a:pt x="3985" y="630"/>
                  </a:lnTo>
                  <a:lnTo>
                    <a:pt x="3989" y="616"/>
                  </a:lnTo>
                  <a:lnTo>
                    <a:pt x="3994" y="603"/>
                  </a:lnTo>
                  <a:lnTo>
                    <a:pt x="3994" y="602"/>
                  </a:lnTo>
                  <a:lnTo>
                    <a:pt x="3992" y="602"/>
                  </a:lnTo>
                  <a:lnTo>
                    <a:pt x="3992" y="602"/>
                  </a:lnTo>
                  <a:lnTo>
                    <a:pt x="3992" y="602"/>
                  </a:lnTo>
                  <a:lnTo>
                    <a:pt x="3992" y="600"/>
                  </a:lnTo>
                  <a:lnTo>
                    <a:pt x="3990" y="598"/>
                  </a:lnTo>
                  <a:lnTo>
                    <a:pt x="3987" y="600"/>
                  </a:lnTo>
                  <a:lnTo>
                    <a:pt x="3987" y="600"/>
                  </a:lnTo>
                  <a:lnTo>
                    <a:pt x="3985" y="602"/>
                  </a:lnTo>
                  <a:lnTo>
                    <a:pt x="3985" y="602"/>
                  </a:lnTo>
                  <a:lnTo>
                    <a:pt x="3984" y="603"/>
                  </a:lnTo>
                  <a:lnTo>
                    <a:pt x="3975" y="616"/>
                  </a:lnTo>
                  <a:lnTo>
                    <a:pt x="3966" y="630"/>
                  </a:lnTo>
                  <a:lnTo>
                    <a:pt x="3957" y="642"/>
                  </a:lnTo>
                  <a:lnTo>
                    <a:pt x="3945" y="651"/>
                  </a:lnTo>
                  <a:lnTo>
                    <a:pt x="3929" y="658"/>
                  </a:lnTo>
                  <a:lnTo>
                    <a:pt x="3928" y="652"/>
                  </a:lnTo>
                  <a:lnTo>
                    <a:pt x="3928" y="651"/>
                  </a:lnTo>
                  <a:lnTo>
                    <a:pt x="3926" y="647"/>
                  </a:lnTo>
                  <a:lnTo>
                    <a:pt x="3926" y="642"/>
                  </a:lnTo>
                  <a:lnTo>
                    <a:pt x="3928" y="640"/>
                  </a:lnTo>
                  <a:lnTo>
                    <a:pt x="3928" y="638"/>
                  </a:lnTo>
                  <a:lnTo>
                    <a:pt x="3928" y="637"/>
                  </a:lnTo>
                  <a:lnTo>
                    <a:pt x="3929" y="633"/>
                  </a:lnTo>
                  <a:lnTo>
                    <a:pt x="3929" y="630"/>
                  </a:lnTo>
                  <a:lnTo>
                    <a:pt x="3924" y="626"/>
                  </a:lnTo>
                  <a:lnTo>
                    <a:pt x="3919" y="624"/>
                  </a:lnTo>
                  <a:lnTo>
                    <a:pt x="3915" y="623"/>
                  </a:lnTo>
                  <a:lnTo>
                    <a:pt x="3910" y="621"/>
                  </a:lnTo>
                  <a:lnTo>
                    <a:pt x="3907" y="623"/>
                  </a:lnTo>
                  <a:lnTo>
                    <a:pt x="3898" y="628"/>
                  </a:lnTo>
                  <a:lnTo>
                    <a:pt x="3886" y="638"/>
                  </a:lnTo>
                  <a:lnTo>
                    <a:pt x="3875" y="651"/>
                  </a:lnTo>
                  <a:lnTo>
                    <a:pt x="3865" y="663"/>
                  </a:lnTo>
                  <a:lnTo>
                    <a:pt x="3860" y="672"/>
                  </a:lnTo>
                  <a:lnTo>
                    <a:pt x="3860" y="675"/>
                  </a:lnTo>
                  <a:lnTo>
                    <a:pt x="3860" y="679"/>
                  </a:lnTo>
                  <a:lnTo>
                    <a:pt x="3861" y="682"/>
                  </a:lnTo>
                  <a:lnTo>
                    <a:pt x="3863" y="687"/>
                  </a:lnTo>
                  <a:lnTo>
                    <a:pt x="3865" y="691"/>
                  </a:lnTo>
                  <a:lnTo>
                    <a:pt x="3865" y="694"/>
                  </a:lnTo>
                  <a:lnTo>
                    <a:pt x="3854" y="699"/>
                  </a:lnTo>
                  <a:lnTo>
                    <a:pt x="3842" y="701"/>
                  </a:lnTo>
                  <a:lnTo>
                    <a:pt x="3826" y="703"/>
                  </a:lnTo>
                  <a:lnTo>
                    <a:pt x="3811" y="703"/>
                  </a:lnTo>
                  <a:lnTo>
                    <a:pt x="3811" y="684"/>
                  </a:lnTo>
                  <a:lnTo>
                    <a:pt x="3795" y="687"/>
                  </a:lnTo>
                  <a:lnTo>
                    <a:pt x="3781" y="693"/>
                  </a:lnTo>
                  <a:lnTo>
                    <a:pt x="3769" y="691"/>
                  </a:lnTo>
                  <a:lnTo>
                    <a:pt x="3760" y="680"/>
                  </a:lnTo>
                  <a:lnTo>
                    <a:pt x="3725" y="675"/>
                  </a:lnTo>
                  <a:lnTo>
                    <a:pt x="3713" y="687"/>
                  </a:lnTo>
                  <a:lnTo>
                    <a:pt x="3699" y="696"/>
                  </a:lnTo>
                  <a:lnTo>
                    <a:pt x="3687" y="706"/>
                  </a:lnTo>
                  <a:lnTo>
                    <a:pt x="3680" y="719"/>
                  </a:lnTo>
                  <a:lnTo>
                    <a:pt x="3673" y="731"/>
                  </a:lnTo>
                  <a:lnTo>
                    <a:pt x="3666" y="743"/>
                  </a:lnTo>
                  <a:lnTo>
                    <a:pt x="3657" y="752"/>
                  </a:lnTo>
                  <a:lnTo>
                    <a:pt x="3629" y="761"/>
                  </a:lnTo>
                  <a:lnTo>
                    <a:pt x="3622" y="768"/>
                  </a:lnTo>
                  <a:lnTo>
                    <a:pt x="3617" y="776"/>
                  </a:lnTo>
                  <a:lnTo>
                    <a:pt x="3612" y="783"/>
                  </a:lnTo>
                  <a:lnTo>
                    <a:pt x="3600" y="792"/>
                  </a:lnTo>
                  <a:lnTo>
                    <a:pt x="3600" y="802"/>
                  </a:lnTo>
                  <a:lnTo>
                    <a:pt x="3615" y="802"/>
                  </a:lnTo>
                  <a:lnTo>
                    <a:pt x="3617" y="808"/>
                  </a:lnTo>
                  <a:lnTo>
                    <a:pt x="3619" y="811"/>
                  </a:lnTo>
                  <a:lnTo>
                    <a:pt x="3620" y="815"/>
                  </a:lnTo>
                  <a:lnTo>
                    <a:pt x="3624" y="818"/>
                  </a:lnTo>
                  <a:lnTo>
                    <a:pt x="3627" y="820"/>
                  </a:lnTo>
                  <a:lnTo>
                    <a:pt x="3634" y="822"/>
                  </a:lnTo>
                  <a:lnTo>
                    <a:pt x="3638" y="818"/>
                  </a:lnTo>
                  <a:lnTo>
                    <a:pt x="3641" y="816"/>
                  </a:lnTo>
                  <a:lnTo>
                    <a:pt x="3647" y="815"/>
                  </a:lnTo>
                  <a:lnTo>
                    <a:pt x="3652" y="815"/>
                  </a:lnTo>
                  <a:lnTo>
                    <a:pt x="3661" y="815"/>
                  </a:lnTo>
                  <a:lnTo>
                    <a:pt x="3668" y="823"/>
                  </a:lnTo>
                  <a:lnTo>
                    <a:pt x="3673" y="830"/>
                  </a:lnTo>
                  <a:lnTo>
                    <a:pt x="3676" y="839"/>
                  </a:lnTo>
                  <a:lnTo>
                    <a:pt x="3680" y="853"/>
                  </a:lnTo>
                  <a:lnTo>
                    <a:pt x="3682" y="862"/>
                  </a:lnTo>
                  <a:lnTo>
                    <a:pt x="3680" y="867"/>
                  </a:lnTo>
                  <a:lnTo>
                    <a:pt x="3675" y="872"/>
                  </a:lnTo>
                  <a:lnTo>
                    <a:pt x="3673" y="881"/>
                  </a:lnTo>
                  <a:lnTo>
                    <a:pt x="3673" y="891"/>
                  </a:lnTo>
                  <a:lnTo>
                    <a:pt x="3676" y="900"/>
                  </a:lnTo>
                  <a:lnTo>
                    <a:pt x="3680" y="909"/>
                  </a:lnTo>
                  <a:lnTo>
                    <a:pt x="3683" y="921"/>
                  </a:lnTo>
                  <a:lnTo>
                    <a:pt x="3673" y="932"/>
                  </a:lnTo>
                  <a:lnTo>
                    <a:pt x="3666" y="944"/>
                  </a:lnTo>
                  <a:lnTo>
                    <a:pt x="3661" y="956"/>
                  </a:lnTo>
                  <a:lnTo>
                    <a:pt x="3654" y="972"/>
                  </a:lnTo>
                  <a:lnTo>
                    <a:pt x="3650" y="975"/>
                  </a:lnTo>
                  <a:lnTo>
                    <a:pt x="3641" y="986"/>
                  </a:lnTo>
                  <a:lnTo>
                    <a:pt x="3631" y="998"/>
                  </a:lnTo>
                  <a:lnTo>
                    <a:pt x="3620" y="1012"/>
                  </a:lnTo>
                  <a:lnTo>
                    <a:pt x="3608" y="1024"/>
                  </a:lnTo>
                  <a:lnTo>
                    <a:pt x="3598" y="1036"/>
                  </a:lnTo>
                  <a:lnTo>
                    <a:pt x="3591" y="1045"/>
                  </a:lnTo>
                  <a:lnTo>
                    <a:pt x="3587" y="1049"/>
                  </a:lnTo>
                  <a:lnTo>
                    <a:pt x="3575" y="1052"/>
                  </a:lnTo>
                  <a:lnTo>
                    <a:pt x="3563" y="1050"/>
                  </a:lnTo>
                  <a:lnTo>
                    <a:pt x="3552" y="1050"/>
                  </a:lnTo>
                  <a:lnTo>
                    <a:pt x="3542" y="1052"/>
                  </a:lnTo>
                  <a:lnTo>
                    <a:pt x="3533" y="1061"/>
                  </a:lnTo>
                  <a:lnTo>
                    <a:pt x="3526" y="1071"/>
                  </a:lnTo>
                  <a:lnTo>
                    <a:pt x="3521" y="1082"/>
                  </a:lnTo>
                  <a:lnTo>
                    <a:pt x="3514" y="1092"/>
                  </a:lnTo>
                  <a:lnTo>
                    <a:pt x="3504" y="1099"/>
                  </a:lnTo>
                  <a:lnTo>
                    <a:pt x="3502" y="1099"/>
                  </a:lnTo>
                  <a:lnTo>
                    <a:pt x="3500" y="1101"/>
                  </a:lnTo>
                  <a:lnTo>
                    <a:pt x="3498" y="1101"/>
                  </a:lnTo>
                  <a:lnTo>
                    <a:pt x="3495" y="1101"/>
                  </a:lnTo>
                  <a:lnTo>
                    <a:pt x="3491" y="1103"/>
                  </a:lnTo>
                  <a:lnTo>
                    <a:pt x="3495" y="1113"/>
                  </a:lnTo>
                  <a:lnTo>
                    <a:pt x="3502" y="1124"/>
                  </a:lnTo>
                  <a:lnTo>
                    <a:pt x="3507" y="1136"/>
                  </a:lnTo>
                  <a:lnTo>
                    <a:pt x="3514" y="1148"/>
                  </a:lnTo>
                  <a:lnTo>
                    <a:pt x="3517" y="1159"/>
                  </a:lnTo>
                  <a:lnTo>
                    <a:pt x="3519" y="1171"/>
                  </a:lnTo>
                  <a:lnTo>
                    <a:pt x="3516" y="1179"/>
                  </a:lnTo>
                  <a:lnTo>
                    <a:pt x="3509" y="1186"/>
                  </a:lnTo>
                  <a:lnTo>
                    <a:pt x="3495" y="1192"/>
                  </a:lnTo>
                  <a:lnTo>
                    <a:pt x="3472" y="1195"/>
                  </a:lnTo>
                  <a:lnTo>
                    <a:pt x="3472" y="1186"/>
                  </a:lnTo>
                  <a:lnTo>
                    <a:pt x="3470" y="1178"/>
                  </a:lnTo>
                  <a:lnTo>
                    <a:pt x="3470" y="1166"/>
                  </a:lnTo>
                  <a:lnTo>
                    <a:pt x="3472" y="1152"/>
                  </a:lnTo>
                  <a:lnTo>
                    <a:pt x="3472" y="1141"/>
                  </a:lnTo>
                  <a:lnTo>
                    <a:pt x="3467" y="1141"/>
                  </a:lnTo>
                  <a:lnTo>
                    <a:pt x="3463" y="1141"/>
                  </a:lnTo>
                  <a:lnTo>
                    <a:pt x="3460" y="1141"/>
                  </a:lnTo>
                  <a:lnTo>
                    <a:pt x="3458" y="1141"/>
                  </a:lnTo>
                  <a:lnTo>
                    <a:pt x="3456" y="1139"/>
                  </a:lnTo>
                  <a:lnTo>
                    <a:pt x="3453" y="1138"/>
                  </a:lnTo>
                  <a:lnTo>
                    <a:pt x="3449" y="1132"/>
                  </a:lnTo>
                  <a:lnTo>
                    <a:pt x="3453" y="1127"/>
                  </a:lnTo>
                  <a:lnTo>
                    <a:pt x="3456" y="1122"/>
                  </a:lnTo>
                  <a:lnTo>
                    <a:pt x="3458" y="1117"/>
                  </a:lnTo>
                  <a:lnTo>
                    <a:pt x="3462" y="1110"/>
                  </a:lnTo>
                  <a:lnTo>
                    <a:pt x="3453" y="1110"/>
                  </a:lnTo>
                  <a:lnTo>
                    <a:pt x="3442" y="1108"/>
                  </a:lnTo>
                  <a:lnTo>
                    <a:pt x="3430" y="1111"/>
                  </a:lnTo>
                  <a:lnTo>
                    <a:pt x="3416" y="1117"/>
                  </a:lnTo>
                  <a:lnTo>
                    <a:pt x="3404" y="1122"/>
                  </a:lnTo>
                  <a:lnTo>
                    <a:pt x="3404" y="1118"/>
                  </a:lnTo>
                  <a:lnTo>
                    <a:pt x="3406" y="1113"/>
                  </a:lnTo>
                  <a:lnTo>
                    <a:pt x="3408" y="1110"/>
                  </a:lnTo>
                  <a:lnTo>
                    <a:pt x="3409" y="1104"/>
                  </a:lnTo>
                  <a:lnTo>
                    <a:pt x="3411" y="1101"/>
                  </a:lnTo>
                  <a:lnTo>
                    <a:pt x="3414" y="1094"/>
                  </a:lnTo>
                  <a:lnTo>
                    <a:pt x="3411" y="1094"/>
                  </a:lnTo>
                  <a:lnTo>
                    <a:pt x="3408" y="1092"/>
                  </a:lnTo>
                  <a:lnTo>
                    <a:pt x="3404" y="1092"/>
                  </a:lnTo>
                  <a:lnTo>
                    <a:pt x="3399" y="1090"/>
                  </a:lnTo>
                  <a:lnTo>
                    <a:pt x="3388" y="1101"/>
                  </a:lnTo>
                  <a:lnTo>
                    <a:pt x="3376" y="1110"/>
                  </a:lnTo>
                  <a:lnTo>
                    <a:pt x="3364" y="1120"/>
                  </a:lnTo>
                  <a:lnTo>
                    <a:pt x="3357" y="1132"/>
                  </a:lnTo>
                  <a:lnTo>
                    <a:pt x="3364" y="1136"/>
                  </a:lnTo>
                  <a:lnTo>
                    <a:pt x="3369" y="1139"/>
                  </a:lnTo>
                  <a:lnTo>
                    <a:pt x="3373" y="1143"/>
                  </a:lnTo>
                  <a:lnTo>
                    <a:pt x="3376" y="1146"/>
                  </a:lnTo>
                  <a:lnTo>
                    <a:pt x="3380" y="1152"/>
                  </a:lnTo>
                  <a:lnTo>
                    <a:pt x="3390" y="1146"/>
                  </a:lnTo>
                  <a:lnTo>
                    <a:pt x="3399" y="1143"/>
                  </a:lnTo>
                  <a:lnTo>
                    <a:pt x="3408" y="1143"/>
                  </a:lnTo>
                  <a:lnTo>
                    <a:pt x="3418" y="1148"/>
                  </a:lnTo>
                  <a:lnTo>
                    <a:pt x="3423" y="1148"/>
                  </a:lnTo>
                  <a:lnTo>
                    <a:pt x="3423" y="1160"/>
                  </a:lnTo>
                  <a:lnTo>
                    <a:pt x="3404" y="1160"/>
                  </a:lnTo>
                  <a:lnTo>
                    <a:pt x="3397" y="1169"/>
                  </a:lnTo>
                  <a:lnTo>
                    <a:pt x="3390" y="1176"/>
                  </a:lnTo>
                  <a:lnTo>
                    <a:pt x="3385" y="1183"/>
                  </a:lnTo>
                  <a:lnTo>
                    <a:pt x="3380" y="1195"/>
                  </a:lnTo>
                  <a:lnTo>
                    <a:pt x="3394" y="1204"/>
                  </a:lnTo>
                  <a:lnTo>
                    <a:pt x="3402" y="1218"/>
                  </a:lnTo>
                  <a:lnTo>
                    <a:pt x="3409" y="1237"/>
                  </a:lnTo>
                  <a:lnTo>
                    <a:pt x="3413" y="1256"/>
                  </a:lnTo>
                  <a:lnTo>
                    <a:pt x="3414" y="1277"/>
                  </a:lnTo>
                  <a:lnTo>
                    <a:pt x="3414" y="1295"/>
                  </a:lnTo>
                  <a:lnTo>
                    <a:pt x="3402" y="1303"/>
                  </a:lnTo>
                  <a:lnTo>
                    <a:pt x="3395" y="1317"/>
                  </a:lnTo>
                  <a:lnTo>
                    <a:pt x="3388" y="1330"/>
                  </a:lnTo>
                  <a:lnTo>
                    <a:pt x="3380" y="1344"/>
                  </a:lnTo>
                  <a:lnTo>
                    <a:pt x="3362" y="1363"/>
                  </a:lnTo>
                  <a:lnTo>
                    <a:pt x="3339" y="1377"/>
                  </a:lnTo>
                  <a:lnTo>
                    <a:pt x="3315" y="1387"/>
                  </a:lnTo>
                  <a:lnTo>
                    <a:pt x="3287" y="1396"/>
                  </a:lnTo>
                  <a:lnTo>
                    <a:pt x="3261" y="1401"/>
                  </a:lnTo>
                  <a:lnTo>
                    <a:pt x="3261" y="1408"/>
                  </a:lnTo>
                  <a:lnTo>
                    <a:pt x="3261" y="1412"/>
                  </a:lnTo>
                  <a:lnTo>
                    <a:pt x="3261" y="1415"/>
                  </a:lnTo>
                  <a:lnTo>
                    <a:pt x="3261" y="1417"/>
                  </a:lnTo>
                  <a:lnTo>
                    <a:pt x="3263" y="1419"/>
                  </a:lnTo>
                  <a:lnTo>
                    <a:pt x="3263" y="1424"/>
                  </a:lnTo>
                  <a:lnTo>
                    <a:pt x="3264" y="1429"/>
                  </a:lnTo>
                  <a:lnTo>
                    <a:pt x="3261" y="1433"/>
                  </a:lnTo>
                  <a:lnTo>
                    <a:pt x="3257" y="1436"/>
                  </a:lnTo>
                  <a:lnTo>
                    <a:pt x="3256" y="1438"/>
                  </a:lnTo>
                  <a:lnTo>
                    <a:pt x="3252" y="1441"/>
                  </a:lnTo>
                  <a:lnTo>
                    <a:pt x="3245" y="1445"/>
                  </a:lnTo>
                  <a:lnTo>
                    <a:pt x="3243" y="1445"/>
                  </a:lnTo>
                  <a:lnTo>
                    <a:pt x="3242" y="1447"/>
                  </a:lnTo>
                  <a:lnTo>
                    <a:pt x="3240" y="1447"/>
                  </a:lnTo>
                  <a:lnTo>
                    <a:pt x="3238" y="1447"/>
                  </a:lnTo>
                  <a:lnTo>
                    <a:pt x="3235" y="1448"/>
                  </a:lnTo>
                  <a:lnTo>
                    <a:pt x="3233" y="1443"/>
                  </a:lnTo>
                  <a:lnTo>
                    <a:pt x="3231" y="1438"/>
                  </a:lnTo>
                  <a:lnTo>
                    <a:pt x="3231" y="1433"/>
                  </a:lnTo>
                  <a:lnTo>
                    <a:pt x="3231" y="1424"/>
                  </a:lnTo>
                  <a:lnTo>
                    <a:pt x="3235" y="1422"/>
                  </a:lnTo>
                  <a:lnTo>
                    <a:pt x="3238" y="1422"/>
                  </a:lnTo>
                  <a:lnTo>
                    <a:pt x="3242" y="1420"/>
                  </a:lnTo>
                  <a:lnTo>
                    <a:pt x="3243" y="1417"/>
                  </a:lnTo>
                  <a:lnTo>
                    <a:pt x="3245" y="1413"/>
                  </a:lnTo>
                  <a:lnTo>
                    <a:pt x="3243" y="1410"/>
                  </a:lnTo>
                  <a:lnTo>
                    <a:pt x="3240" y="1405"/>
                  </a:lnTo>
                  <a:lnTo>
                    <a:pt x="3238" y="1401"/>
                  </a:lnTo>
                  <a:lnTo>
                    <a:pt x="3235" y="1399"/>
                  </a:lnTo>
                  <a:lnTo>
                    <a:pt x="3233" y="1399"/>
                  </a:lnTo>
                  <a:lnTo>
                    <a:pt x="3228" y="1398"/>
                  </a:lnTo>
                  <a:lnTo>
                    <a:pt x="3222" y="1398"/>
                  </a:lnTo>
                  <a:lnTo>
                    <a:pt x="3216" y="1406"/>
                  </a:lnTo>
                  <a:lnTo>
                    <a:pt x="3209" y="1412"/>
                  </a:lnTo>
                  <a:lnTo>
                    <a:pt x="3203" y="1417"/>
                  </a:lnTo>
                  <a:lnTo>
                    <a:pt x="3198" y="1426"/>
                  </a:lnTo>
                  <a:lnTo>
                    <a:pt x="3196" y="1440"/>
                  </a:lnTo>
                  <a:lnTo>
                    <a:pt x="3212" y="1455"/>
                  </a:lnTo>
                  <a:lnTo>
                    <a:pt x="3224" y="1471"/>
                  </a:lnTo>
                  <a:lnTo>
                    <a:pt x="3235" y="1488"/>
                  </a:lnTo>
                  <a:lnTo>
                    <a:pt x="3240" y="1511"/>
                  </a:lnTo>
                  <a:lnTo>
                    <a:pt x="3242" y="1539"/>
                  </a:lnTo>
                  <a:lnTo>
                    <a:pt x="3184" y="1586"/>
                  </a:lnTo>
                  <a:lnTo>
                    <a:pt x="3177" y="1586"/>
                  </a:lnTo>
                  <a:lnTo>
                    <a:pt x="3172" y="1567"/>
                  </a:lnTo>
                  <a:lnTo>
                    <a:pt x="3161" y="1553"/>
                  </a:lnTo>
                  <a:lnTo>
                    <a:pt x="3147" y="1541"/>
                  </a:lnTo>
                  <a:lnTo>
                    <a:pt x="3132" y="1529"/>
                  </a:lnTo>
                  <a:lnTo>
                    <a:pt x="3116" y="1516"/>
                  </a:lnTo>
                  <a:lnTo>
                    <a:pt x="3109" y="1544"/>
                  </a:lnTo>
                  <a:lnTo>
                    <a:pt x="3100" y="1567"/>
                  </a:lnTo>
                  <a:lnTo>
                    <a:pt x="3109" y="1572"/>
                  </a:lnTo>
                  <a:lnTo>
                    <a:pt x="3113" y="1579"/>
                  </a:lnTo>
                  <a:lnTo>
                    <a:pt x="3114" y="1588"/>
                  </a:lnTo>
                  <a:lnTo>
                    <a:pt x="3120" y="1598"/>
                  </a:lnTo>
                  <a:lnTo>
                    <a:pt x="3121" y="1600"/>
                  </a:lnTo>
                  <a:lnTo>
                    <a:pt x="3125" y="1600"/>
                  </a:lnTo>
                  <a:lnTo>
                    <a:pt x="3128" y="1600"/>
                  </a:lnTo>
                  <a:lnTo>
                    <a:pt x="3132" y="1600"/>
                  </a:lnTo>
                  <a:lnTo>
                    <a:pt x="3135" y="1602"/>
                  </a:lnTo>
                  <a:lnTo>
                    <a:pt x="3149" y="1616"/>
                  </a:lnTo>
                  <a:lnTo>
                    <a:pt x="3160" y="1637"/>
                  </a:lnTo>
                  <a:lnTo>
                    <a:pt x="3167" y="1661"/>
                  </a:lnTo>
                  <a:lnTo>
                    <a:pt x="3168" y="1686"/>
                  </a:lnTo>
                  <a:lnTo>
                    <a:pt x="3158" y="1686"/>
                  </a:lnTo>
                  <a:lnTo>
                    <a:pt x="3147" y="1677"/>
                  </a:lnTo>
                  <a:lnTo>
                    <a:pt x="3137" y="1672"/>
                  </a:lnTo>
                  <a:lnTo>
                    <a:pt x="3135" y="1670"/>
                  </a:lnTo>
                  <a:lnTo>
                    <a:pt x="3126" y="1663"/>
                  </a:lnTo>
                  <a:lnTo>
                    <a:pt x="3120" y="1649"/>
                  </a:lnTo>
                  <a:lnTo>
                    <a:pt x="3116" y="1633"/>
                  </a:lnTo>
                  <a:lnTo>
                    <a:pt x="3111" y="1619"/>
                  </a:lnTo>
                  <a:lnTo>
                    <a:pt x="3106" y="1605"/>
                  </a:lnTo>
                  <a:lnTo>
                    <a:pt x="3097" y="1593"/>
                  </a:lnTo>
                  <a:lnTo>
                    <a:pt x="3097" y="1590"/>
                  </a:lnTo>
                  <a:lnTo>
                    <a:pt x="3088" y="1593"/>
                  </a:lnTo>
                  <a:lnTo>
                    <a:pt x="3088" y="1590"/>
                  </a:lnTo>
                  <a:lnTo>
                    <a:pt x="3085" y="1576"/>
                  </a:lnTo>
                  <a:lnTo>
                    <a:pt x="3085" y="1558"/>
                  </a:lnTo>
                  <a:lnTo>
                    <a:pt x="3085" y="1539"/>
                  </a:lnTo>
                  <a:lnTo>
                    <a:pt x="3085" y="1518"/>
                  </a:lnTo>
                  <a:lnTo>
                    <a:pt x="3083" y="1499"/>
                  </a:lnTo>
                  <a:lnTo>
                    <a:pt x="3076" y="1483"/>
                  </a:lnTo>
                  <a:lnTo>
                    <a:pt x="3065" y="1471"/>
                  </a:lnTo>
                  <a:lnTo>
                    <a:pt x="3062" y="1474"/>
                  </a:lnTo>
                  <a:lnTo>
                    <a:pt x="3057" y="1478"/>
                  </a:lnTo>
                  <a:lnTo>
                    <a:pt x="3053" y="1480"/>
                  </a:lnTo>
                  <a:lnTo>
                    <a:pt x="3046" y="1481"/>
                  </a:lnTo>
                  <a:lnTo>
                    <a:pt x="3039" y="1481"/>
                  </a:lnTo>
                  <a:lnTo>
                    <a:pt x="3037" y="1481"/>
                  </a:lnTo>
                  <a:lnTo>
                    <a:pt x="3037" y="1480"/>
                  </a:lnTo>
                  <a:lnTo>
                    <a:pt x="3037" y="1480"/>
                  </a:lnTo>
                  <a:lnTo>
                    <a:pt x="3037" y="1480"/>
                  </a:lnTo>
                  <a:lnTo>
                    <a:pt x="3036" y="1480"/>
                  </a:lnTo>
                  <a:lnTo>
                    <a:pt x="3034" y="1478"/>
                  </a:lnTo>
                  <a:lnTo>
                    <a:pt x="3034" y="1457"/>
                  </a:lnTo>
                  <a:lnTo>
                    <a:pt x="3029" y="1440"/>
                  </a:lnTo>
                  <a:lnTo>
                    <a:pt x="3022" y="1426"/>
                  </a:lnTo>
                  <a:lnTo>
                    <a:pt x="3011" y="1413"/>
                  </a:lnTo>
                  <a:lnTo>
                    <a:pt x="3003" y="1399"/>
                  </a:lnTo>
                  <a:lnTo>
                    <a:pt x="2992" y="1382"/>
                  </a:lnTo>
                  <a:lnTo>
                    <a:pt x="2989" y="1385"/>
                  </a:lnTo>
                  <a:lnTo>
                    <a:pt x="2987" y="1387"/>
                  </a:lnTo>
                  <a:lnTo>
                    <a:pt x="2985" y="1391"/>
                  </a:lnTo>
                  <a:lnTo>
                    <a:pt x="2983" y="1392"/>
                  </a:lnTo>
                  <a:lnTo>
                    <a:pt x="2982" y="1394"/>
                  </a:lnTo>
                  <a:lnTo>
                    <a:pt x="2966" y="1396"/>
                  </a:lnTo>
                  <a:lnTo>
                    <a:pt x="2952" y="1394"/>
                  </a:lnTo>
                  <a:lnTo>
                    <a:pt x="2938" y="1394"/>
                  </a:lnTo>
                  <a:lnTo>
                    <a:pt x="2934" y="1408"/>
                  </a:lnTo>
                  <a:lnTo>
                    <a:pt x="2929" y="1415"/>
                  </a:lnTo>
                  <a:lnTo>
                    <a:pt x="2926" y="1417"/>
                  </a:lnTo>
                  <a:lnTo>
                    <a:pt x="2919" y="1417"/>
                  </a:lnTo>
                  <a:lnTo>
                    <a:pt x="2912" y="1419"/>
                  </a:lnTo>
                  <a:lnTo>
                    <a:pt x="2905" y="1424"/>
                  </a:lnTo>
                  <a:lnTo>
                    <a:pt x="2893" y="1455"/>
                  </a:lnTo>
                  <a:lnTo>
                    <a:pt x="2877" y="1455"/>
                  </a:lnTo>
                  <a:lnTo>
                    <a:pt x="2868" y="1462"/>
                  </a:lnTo>
                  <a:lnTo>
                    <a:pt x="2859" y="1471"/>
                  </a:lnTo>
                  <a:lnTo>
                    <a:pt x="2847" y="1478"/>
                  </a:lnTo>
                  <a:lnTo>
                    <a:pt x="2844" y="1513"/>
                  </a:lnTo>
                  <a:lnTo>
                    <a:pt x="2835" y="1543"/>
                  </a:lnTo>
                  <a:lnTo>
                    <a:pt x="2823" y="1567"/>
                  </a:lnTo>
                  <a:lnTo>
                    <a:pt x="2804" y="1590"/>
                  </a:lnTo>
                  <a:lnTo>
                    <a:pt x="2802" y="1590"/>
                  </a:lnTo>
                  <a:lnTo>
                    <a:pt x="2800" y="1588"/>
                  </a:lnTo>
                  <a:lnTo>
                    <a:pt x="2798" y="1588"/>
                  </a:lnTo>
                  <a:lnTo>
                    <a:pt x="2798" y="1588"/>
                  </a:lnTo>
                  <a:lnTo>
                    <a:pt x="2797" y="1586"/>
                  </a:lnTo>
                  <a:lnTo>
                    <a:pt x="2786" y="1574"/>
                  </a:lnTo>
                  <a:lnTo>
                    <a:pt x="2776" y="1555"/>
                  </a:lnTo>
                  <a:lnTo>
                    <a:pt x="2770" y="1539"/>
                  </a:lnTo>
                  <a:lnTo>
                    <a:pt x="2769" y="1536"/>
                  </a:lnTo>
                  <a:lnTo>
                    <a:pt x="2770" y="1532"/>
                  </a:lnTo>
                  <a:lnTo>
                    <a:pt x="2772" y="1529"/>
                  </a:lnTo>
                  <a:lnTo>
                    <a:pt x="2774" y="1527"/>
                  </a:lnTo>
                  <a:lnTo>
                    <a:pt x="2774" y="1525"/>
                  </a:lnTo>
                  <a:lnTo>
                    <a:pt x="2756" y="1499"/>
                  </a:lnTo>
                  <a:lnTo>
                    <a:pt x="2744" y="1471"/>
                  </a:lnTo>
                  <a:lnTo>
                    <a:pt x="2736" y="1441"/>
                  </a:lnTo>
                  <a:lnTo>
                    <a:pt x="2732" y="1405"/>
                  </a:lnTo>
                  <a:lnTo>
                    <a:pt x="2720" y="1406"/>
                  </a:lnTo>
                  <a:lnTo>
                    <a:pt x="2711" y="1406"/>
                  </a:lnTo>
                  <a:lnTo>
                    <a:pt x="2701" y="1405"/>
                  </a:lnTo>
                  <a:lnTo>
                    <a:pt x="2697" y="1401"/>
                  </a:lnTo>
                  <a:lnTo>
                    <a:pt x="2692" y="1398"/>
                  </a:lnTo>
                  <a:lnTo>
                    <a:pt x="2688" y="1394"/>
                  </a:lnTo>
                  <a:lnTo>
                    <a:pt x="2685" y="1391"/>
                  </a:lnTo>
                  <a:lnTo>
                    <a:pt x="2688" y="1378"/>
                  </a:lnTo>
                  <a:lnTo>
                    <a:pt x="2681" y="1368"/>
                  </a:lnTo>
                  <a:lnTo>
                    <a:pt x="2669" y="1359"/>
                  </a:lnTo>
                  <a:lnTo>
                    <a:pt x="2657" y="1351"/>
                  </a:lnTo>
                  <a:lnTo>
                    <a:pt x="2646" y="1340"/>
                  </a:lnTo>
                  <a:lnTo>
                    <a:pt x="2617" y="1344"/>
                  </a:lnTo>
                  <a:lnTo>
                    <a:pt x="2587" y="1344"/>
                  </a:lnTo>
                  <a:lnTo>
                    <a:pt x="2557" y="1342"/>
                  </a:lnTo>
                  <a:lnTo>
                    <a:pt x="2528" y="1340"/>
                  </a:lnTo>
                  <a:lnTo>
                    <a:pt x="2523" y="1330"/>
                  </a:lnTo>
                  <a:lnTo>
                    <a:pt x="2516" y="1317"/>
                  </a:lnTo>
                  <a:lnTo>
                    <a:pt x="2505" y="1321"/>
                  </a:lnTo>
                  <a:lnTo>
                    <a:pt x="2498" y="1323"/>
                  </a:lnTo>
                  <a:lnTo>
                    <a:pt x="2489" y="1324"/>
                  </a:lnTo>
                  <a:lnTo>
                    <a:pt x="2477" y="1324"/>
                  </a:lnTo>
                  <a:lnTo>
                    <a:pt x="2467" y="1317"/>
                  </a:lnTo>
                  <a:lnTo>
                    <a:pt x="2456" y="1312"/>
                  </a:lnTo>
                  <a:lnTo>
                    <a:pt x="2444" y="1305"/>
                  </a:lnTo>
                  <a:lnTo>
                    <a:pt x="2435" y="1298"/>
                  </a:lnTo>
                  <a:lnTo>
                    <a:pt x="2432" y="1288"/>
                  </a:lnTo>
                  <a:lnTo>
                    <a:pt x="2427" y="1279"/>
                  </a:lnTo>
                  <a:lnTo>
                    <a:pt x="2416" y="1270"/>
                  </a:lnTo>
                  <a:lnTo>
                    <a:pt x="2414" y="1270"/>
                  </a:lnTo>
                  <a:lnTo>
                    <a:pt x="2413" y="1270"/>
                  </a:lnTo>
                  <a:lnTo>
                    <a:pt x="2411" y="1270"/>
                  </a:lnTo>
                  <a:lnTo>
                    <a:pt x="2407" y="1270"/>
                  </a:lnTo>
                  <a:lnTo>
                    <a:pt x="2400" y="1270"/>
                  </a:lnTo>
                  <a:lnTo>
                    <a:pt x="2404" y="1284"/>
                  </a:lnTo>
                  <a:lnTo>
                    <a:pt x="2409" y="1300"/>
                  </a:lnTo>
                  <a:lnTo>
                    <a:pt x="2418" y="1316"/>
                  </a:lnTo>
                  <a:lnTo>
                    <a:pt x="2425" y="1330"/>
                  </a:lnTo>
                  <a:lnTo>
                    <a:pt x="2432" y="1340"/>
                  </a:lnTo>
                  <a:lnTo>
                    <a:pt x="2434" y="1335"/>
                  </a:lnTo>
                  <a:lnTo>
                    <a:pt x="2435" y="1333"/>
                  </a:lnTo>
                  <a:lnTo>
                    <a:pt x="2435" y="1331"/>
                  </a:lnTo>
                  <a:lnTo>
                    <a:pt x="2437" y="1331"/>
                  </a:lnTo>
                  <a:lnTo>
                    <a:pt x="2439" y="1331"/>
                  </a:lnTo>
                  <a:lnTo>
                    <a:pt x="2444" y="1333"/>
                  </a:lnTo>
                  <a:lnTo>
                    <a:pt x="2446" y="1338"/>
                  </a:lnTo>
                  <a:lnTo>
                    <a:pt x="2448" y="1344"/>
                  </a:lnTo>
                  <a:lnTo>
                    <a:pt x="2448" y="1349"/>
                  </a:lnTo>
                  <a:lnTo>
                    <a:pt x="2449" y="1354"/>
                  </a:lnTo>
                  <a:lnTo>
                    <a:pt x="2451" y="1359"/>
                  </a:lnTo>
                  <a:lnTo>
                    <a:pt x="2458" y="1358"/>
                  </a:lnTo>
                  <a:lnTo>
                    <a:pt x="2467" y="1356"/>
                  </a:lnTo>
                  <a:lnTo>
                    <a:pt x="2477" y="1356"/>
                  </a:lnTo>
                  <a:lnTo>
                    <a:pt x="2493" y="1338"/>
                  </a:lnTo>
                  <a:lnTo>
                    <a:pt x="2512" y="1324"/>
                  </a:lnTo>
                  <a:lnTo>
                    <a:pt x="2514" y="1342"/>
                  </a:lnTo>
                  <a:lnTo>
                    <a:pt x="2516" y="1356"/>
                  </a:lnTo>
                  <a:lnTo>
                    <a:pt x="2542" y="1370"/>
                  </a:lnTo>
                  <a:lnTo>
                    <a:pt x="2563" y="1387"/>
                  </a:lnTo>
                  <a:lnTo>
                    <a:pt x="2556" y="1396"/>
                  </a:lnTo>
                  <a:lnTo>
                    <a:pt x="2550" y="1405"/>
                  </a:lnTo>
                  <a:lnTo>
                    <a:pt x="2544" y="1412"/>
                  </a:lnTo>
                  <a:lnTo>
                    <a:pt x="2531" y="1417"/>
                  </a:lnTo>
                  <a:lnTo>
                    <a:pt x="2531" y="1436"/>
                  </a:lnTo>
                  <a:lnTo>
                    <a:pt x="2514" y="1447"/>
                  </a:lnTo>
                  <a:lnTo>
                    <a:pt x="2496" y="1459"/>
                  </a:lnTo>
                  <a:lnTo>
                    <a:pt x="2496" y="1467"/>
                  </a:lnTo>
                  <a:lnTo>
                    <a:pt x="2474" y="1467"/>
                  </a:lnTo>
                  <a:lnTo>
                    <a:pt x="2461" y="1474"/>
                  </a:lnTo>
                  <a:lnTo>
                    <a:pt x="2451" y="1485"/>
                  </a:lnTo>
                  <a:lnTo>
                    <a:pt x="2439" y="1494"/>
                  </a:lnTo>
                  <a:lnTo>
                    <a:pt x="2423" y="1501"/>
                  </a:lnTo>
                  <a:lnTo>
                    <a:pt x="2407" y="1504"/>
                  </a:lnTo>
                  <a:lnTo>
                    <a:pt x="2390" y="1509"/>
                  </a:lnTo>
                  <a:lnTo>
                    <a:pt x="2376" y="1515"/>
                  </a:lnTo>
                  <a:lnTo>
                    <a:pt x="2364" y="1522"/>
                  </a:lnTo>
                  <a:lnTo>
                    <a:pt x="2352" y="1525"/>
                  </a:lnTo>
                  <a:lnTo>
                    <a:pt x="2343" y="1525"/>
                  </a:lnTo>
                  <a:lnTo>
                    <a:pt x="2339" y="1523"/>
                  </a:lnTo>
                  <a:lnTo>
                    <a:pt x="2338" y="1523"/>
                  </a:lnTo>
                  <a:lnTo>
                    <a:pt x="2336" y="1522"/>
                  </a:lnTo>
                  <a:lnTo>
                    <a:pt x="2336" y="1522"/>
                  </a:lnTo>
                  <a:lnTo>
                    <a:pt x="2334" y="1520"/>
                  </a:lnTo>
                  <a:lnTo>
                    <a:pt x="2332" y="1516"/>
                  </a:lnTo>
                  <a:lnTo>
                    <a:pt x="2327" y="1506"/>
                  </a:lnTo>
                  <a:lnTo>
                    <a:pt x="2325" y="1495"/>
                  </a:lnTo>
                  <a:lnTo>
                    <a:pt x="2325" y="1485"/>
                  </a:lnTo>
                  <a:lnTo>
                    <a:pt x="2324" y="1474"/>
                  </a:lnTo>
                  <a:lnTo>
                    <a:pt x="2315" y="1457"/>
                  </a:lnTo>
                  <a:lnTo>
                    <a:pt x="2303" y="1441"/>
                  </a:lnTo>
                  <a:lnTo>
                    <a:pt x="2290" y="1427"/>
                  </a:lnTo>
                  <a:lnTo>
                    <a:pt x="2278" y="1413"/>
                  </a:lnTo>
                  <a:lnTo>
                    <a:pt x="2275" y="1403"/>
                  </a:lnTo>
                  <a:lnTo>
                    <a:pt x="2273" y="1391"/>
                  </a:lnTo>
                  <a:lnTo>
                    <a:pt x="2271" y="1378"/>
                  </a:lnTo>
                  <a:lnTo>
                    <a:pt x="2266" y="1368"/>
                  </a:lnTo>
                  <a:lnTo>
                    <a:pt x="2247" y="1356"/>
                  </a:lnTo>
                  <a:lnTo>
                    <a:pt x="2242" y="1344"/>
                  </a:lnTo>
                  <a:lnTo>
                    <a:pt x="2236" y="1331"/>
                  </a:lnTo>
                  <a:lnTo>
                    <a:pt x="2231" y="1319"/>
                  </a:lnTo>
                  <a:lnTo>
                    <a:pt x="2224" y="1309"/>
                  </a:lnTo>
                  <a:lnTo>
                    <a:pt x="2214" y="1302"/>
                  </a:lnTo>
                  <a:lnTo>
                    <a:pt x="2208" y="1300"/>
                  </a:lnTo>
                  <a:lnTo>
                    <a:pt x="2207" y="1296"/>
                  </a:lnTo>
                  <a:lnTo>
                    <a:pt x="2203" y="1295"/>
                  </a:lnTo>
                  <a:lnTo>
                    <a:pt x="2200" y="1293"/>
                  </a:lnTo>
                  <a:lnTo>
                    <a:pt x="2196" y="1291"/>
                  </a:lnTo>
                  <a:lnTo>
                    <a:pt x="2193" y="1288"/>
                  </a:lnTo>
                  <a:lnTo>
                    <a:pt x="2189" y="1282"/>
                  </a:lnTo>
                  <a:lnTo>
                    <a:pt x="2186" y="1275"/>
                  </a:lnTo>
                  <a:lnTo>
                    <a:pt x="2182" y="1275"/>
                  </a:lnTo>
                  <a:lnTo>
                    <a:pt x="2182" y="1282"/>
                  </a:lnTo>
                  <a:lnTo>
                    <a:pt x="2194" y="1298"/>
                  </a:lnTo>
                  <a:lnTo>
                    <a:pt x="2205" y="1316"/>
                  </a:lnTo>
                  <a:lnTo>
                    <a:pt x="2212" y="1337"/>
                  </a:lnTo>
                  <a:lnTo>
                    <a:pt x="2219" y="1356"/>
                  </a:lnTo>
                  <a:lnTo>
                    <a:pt x="2228" y="1375"/>
                  </a:lnTo>
                  <a:lnTo>
                    <a:pt x="2231" y="1378"/>
                  </a:lnTo>
                  <a:lnTo>
                    <a:pt x="2236" y="1382"/>
                  </a:lnTo>
                  <a:lnTo>
                    <a:pt x="2240" y="1385"/>
                  </a:lnTo>
                  <a:lnTo>
                    <a:pt x="2245" y="1389"/>
                  </a:lnTo>
                  <a:lnTo>
                    <a:pt x="2247" y="1394"/>
                  </a:lnTo>
                  <a:lnTo>
                    <a:pt x="2247" y="1429"/>
                  </a:lnTo>
                  <a:lnTo>
                    <a:pt x="2250" y="1433"/>
                  </a:lnTo>
                  <a:lnTo>
                    <a:pt x="2254" y="1438"/>
                  </a:lnTo>
                  <a:lnTo>
                    <a:pt x="2259" y="1441"/>
                  </a:lnTo>
                  <a:lnTo>
                    <a:pt x="2264" y="1445"/>
                  </a:lnTo>
                  <a:lnTo>
                    <a:pt x="2266" y="1448"/>
                  </a:lnTo>
                  <a:lnTo>
                    <a:pt x="2269" y="1459"/>
                  </a:lnTo>
                  <a:lnTo>
                    <a:pt x="2271" y="1467"/>
                  </a:lnTo>
                  <a:lnTo>
                    <a:pt x="2275" y="1478"/>
                  </a:lnTo>
                  <a:lnTo>
                    <a:pt x="2285" y="1490"/>
                  </a:lnTo>
                  <a:lnTo>
                    <a:pt x="2301" y="1501"/>
                  </a:lnTo>
                  <a:lnTo>
                    <a:pt x="2318" y="1511"/>
                  </a:lnTo>
                  <a:lnTo>
                    <a:pt x="2332" y="1522"/>
                  </a:lnTo>
                  <a:lnTo>
                    <a:pt x="2336" y="1527"/>
                  </a:lnTo>
                  <a:lnTo>
                    <a:pt x="2336" y="1534"/>
                  </a:lnTo>
                  <a:lnTo>
                    <a:pt x="2336" y="1539"/>
                  </a:lnTo>
                  <a:lnTo>
                    <a:pt x="2338" y="1544"/>
                  </a:lnTo>
                  <a:lnTo>
                    <a:pt x="2343" y="1550"/>
                  </a:lnTo>
                  <a:lnTo>
                    <a:pt x="2358" y="1551"/>
                  </a:lnTo>
                  <a:lnTo>
                    <a:pt x="2376" y="1543"/>
                  </a:lnTo>
                  <a:lnTo>
                    <a:pt x="2400" y="1537"/>
                  </a:lnTo>
                  <a:lnTo>
                    <a:pt x="2423" y="1532"/>
                  </a:lnTo>
                  <a:lnTo>
                    <a:pt x="2444" y="1529"/>
                  </a:lnTo>
                  <a:lnTo>
                    <a:pt x="2444" y="1532"/>
                  </a:lnTo>
                  <a:lnTo>
                    <a:pt x="2439" y="1541"/>
                  </a:lnTo>
                  <a:lnTo>
                    <a:pt x="2439" y="1551"/>
                  </a:lnTo>
                  <a:lnTo>
                    <a:pt x="2435" y="1563"/>
                  </a:lnTo>
                  <a:lnTo>
                    <a:pt x="2428" y="1581"/>
                  </a:lnTo>
                  <a:lnTo>
                    <a:pt x="2418" y="1602"/>
                  </a:lnTo>
                  <a:lnTo>
                    <a:pt x="2406" y="1623"/>
                  </a:lnTo>
                  <a:lnTo>
                    <a:pt x="2393" y="1640"/>
                  </a:lnTo>
                  <a:lnTo>
                    <a:pt x="2374" y="1659"/>
                  </a:lnTo>
                  <a:lnTo>
                    <a:pt x="2353" y="1677"/>
                  </a:lnTo>
                  <a:lnTo>
                    <a:pt x="2331" y="1694"/>
                  </a:lnTo>
                  <a:lnTo>
                    <a:pt x="2310" y="1714"/>
                  </a:lnTo>
                  <a:lnTo>
                    <a:pt x="2292" y="1735"/>
                  </a:lnTo>
                  <a:lnTo>
                    <a:pt x="2278" y="1759"/>
                  </a:lnTo>
                  <a:lnTo>
                    <a:pt x="2273" y="1782"/>
                  </a:lnTo>
                  <a:lnTo>
                    <a:pt x="2276" y="1803"/>
                  </a:lnTo>
                  <a:lnTo>
                    <a:pt x="2283" y="1824"/>
                  </a:lnTo>
                  <a:lnTo>
                    <a:pt x="2290" y="1843"/>
                  </a:lnTo>
                  <a:lnTo>
                    <a:pt x="2297" y="1864"/>
                  </a:lnTo>
                  <a:lnTo>
                    <a:pt x="2303" y="1885"/>
                  </a:lnTo>
                  <a:lnTo>
                    <a:pt x="2301" y="1906"/>
                  </a:lnTo>
                  <a:lnTo>
                    <a:pt x="2290" y="1928"/>
                  </a:lnTo>
                  <a:lnTo>
                    <a:pt x="2275" y="1939"/>
                  </a:lnTo>
                  <a:lnTo>
                    <a:pt x="2257" y="1947"/>
                  </a:lnTo>
                  <a:lnTo>
                    <a:pt x="2240" y="1956"/>
                  </a:lnTo>
                  <a:lnTo>
                    <a:pt x="2226" y="1968"/>
                  </a:lnTo>
                  <a:lnTo>
                    <a:pt x="2217" y="1986"/>
                  </a:lnTo>
                  <a:lnTo>
                    <a:pt x="2226" y="1996"/>
                  </a:lnTo>
                  <a:lnTo>
                    <a:pt x="2233" y="2012"/>
                  </a:lnTo>
                  <a:lnTo>
                    <a:pt x="2236" y="2031"/>
                  </a:lnTo>
                  <a:lnTo>
                    <a:pt x="2231" y="2035"/>
                  </a:lnTo>
                  <a:lnTo>
                    <a:pt x="2228" y="2038"/>
                  </a:lnTo>
                  <a:lnTo>
                    <a:pt x="2226" y="2040"/>
                  </a:lnTo>
                  <a:lnTo>
                    <a:pt x="2222" y="2043"/>
                  </a:lnTo>
                  <a:lnTo>
                    <a:pt x="2221" y="2047"/>
                  </a:lnTo>
                  <a:lnTo>
                    <a:pt x="2217" y="2050"/>
                  </a:lnTo>
                  <a:lnTo>
                    <a:pt x="2198" y="2054"/>
                  </a:lnTo>
                  <a:lnTo>
                    <a:pt x="2193" y="2066"/>
                  </a:lnTo>
                  <a:lnTo>
                    <a:pt x="2191" y="2080"/>
                  </a:lnTo>
                  <a:lnTo>
                    <a:pt x="2189" y="2094"/>
                  </a:lnTo>
                  <a:lnTo>
                    <a:pt x="2186" y="2108"/>
                  </a:lnTo>
                  <a:lnTo>
                    <a:pt x="2163" y="2127"/>
                  </a:lnTo>
                  <a:lnTo>
                    <a:pt x="2156" y="2143"/>
                  </a:lnTo>
                  <a:lnTo>
                    <a:pt x="2147" y="2159"/>
                  </a:lnTo>
                  <a:lnTo>
                    <a:pt x="2130" y="2174"/>
                  </a:lnTo>
                  <a:lnTo>
                    <a:pt x="2109" y="2187"/>
                  </a:lnTo>
                  <a:lnTo>
                    <a:pt x="2083" y="2194"/>
                  </a:lnTo>
                  <a:lnTo>
                    <a:pt x="2057" y="2201"/>
                  </a:lnTo>
                  <a:lnTo>
                    <a:pt x="2030" y="2206"/>
                  </a:lnTo>
                  <a:lnTo>
                    <a:pt x="2006" y="2211"/>
                  </a:lnTo>
                  <a:lnTo>
                    <a:pt x="2001" y="2208"/>
                  </a:lnTo>
                  <a:lnTo>
                    <a:pt x="1997" y="2204"/>
                  </a:lnTo>
                  <a:lnTo>
                    <a:pt x="1994" y="2202"/>
                  </a:lnTo>
                  <a:lnTo>
                    <a:pt x="1990" y="2197"/>
                  </a:lnTo>
                  <a:lnTo>
                    <a:pt x="1987" y="2194"/>
                  </a:lnTo>
                  <a:lnTo>
                    <a:pt x="1985" y="2185"/>
                  </a:lnTo>
                  <a:lnTo>
                    <a:pt x="1985" y="2174"/>
                  </a:lnTo>
                  <a:lnTo>
                    <a:pt x="1985" y="2162"/>
                  </a:lnTo>
                  <a:lnTo>
                    <a:pt x="1983" y="2150"/>
                  </a:lnTo>
                  <a:lnTo>
                    <a:pt x="1973" y="2133"/>
                  </a:lnTo>
                  <a:lnTo>
                    <a:pt x="1959" y="2117"/>
                  </a:lnTo>
                  <a:lnTo>
                    <a:pt x="1945" y="2099"/>
                  </a:lnTo>
                  <a:lnTo>
                    <a:pt x="1936" y="2082"/>
                  </a:lnTo>
                  <a:lnTo>
                    <a:pt x="1940" y="2070"/>
                  </a:lnTo>
                  <a:lnTo>
                    <a:pt x="1940" y="2068"/>
                  </a:lnTo>
                  <a:lnTo>
                    <a:pt x="1936" y="2064"/>
                  </a:lnTo>
                  <a:lnTo>
                    <a:pt x="1933" y="2063"/>
                  </a:lnTo>
                  <a:lnTo>
                    <a:pt x="1931" y="2059"/>
                  </a:lnTo>
                  <a:lnTo>
                    <a:pt x="1929" y="2059"/>
                  </a:lnTo>
                  <a:lnTo>
                    <a:pt x="1927" y="2054"/>
                  </a:lnTo>
                  <a:lnTo>
                    <a:pt x="1929" y="2049"/>
                  </a:lnTo>
                  <a:lnTo>
                    <a:pt x="1929" y="2045"/>
                  </a:lnTo>
                  <a:lnTo>
                    <a:pt x="1931" y="2042"/>
                  </a:lnTo>
                  <a:lnTo>
                    <a:pt x="1933" y="2038"/>
                  </a:lnTo>
                  <a:lnTo>
                    <a:pt x="1926" y="2035"/>
                  </a:lnTo>
                  <a:lnTo>
                    <a:pt x="1926" y="2031"/>
                  </a:lnTo>
                  <a:lnTo>
                    <a:pt x="1926" y="2028"/>
                  </a:lnTo>
                  <a:lnTo>
                    <a:pt x="1927" y="2023"/>
                  </a:lnTo>
                  <a:lnTo>
                    <a:pt x="1929" y="2019"/>
                  </a:lnTo>
                  <a:lnTo>
                    <a:pt x="1929" y="2014"/>
                  </a:lnTo>
                  <a:lnTo>
                    <a:pt x="1929" y="2009"/>
                  </a:lnTo>
                  <a:lnTo>
                    <a:pt x="1922" y="1995"/>
                  </a:lnTo>
                  <a:lnTo>
                    <a:pt x="1912" y="1979"/>
                  </a:lnTo>
                  <a:lnTo>
                    <a:pt x="1901" y="1965"/>
                  </a:lnTo>
                  <a:lnTo>
                    <a:pt x="1894" y="1951"/>
                  </a:lnTo>
                  <a:lnTo>
                    <a:pt x="1892" y="1934"/>
                  </a:lnTo>
                  <a:lnTo>
                    <a:pt x="1896" y="1914"/>
                  </a:lnTo>
                  <a:lnTo>
                    <a:pt x="1903" y="1897"/>
                  </a:lnTo>
                  <a:lnTo>
                    <a:pt x="1913" y="1878"/>
                  </a:lnTo>
                  <a:lnTo>
                    <a:pt x="1920" y="1862"/>
                  </a:lnTo>
                  <a:lnTo>
                    <a:pt x="1926" y="1848"/>
                  </a:lnTo>
                  <a:lnTo>
                    <a:pt x="1919" y="1834"/>
                  </a:lnTo>
                  <a:lnTo>
                    <a:pt x="1917" y="1822"/>
                  </a:lnTo>
                  <a:lnTo>
                    <a:pt x="1917" y="1810"/>
                  </a:lnTo>
                  <a:lnTo>
                    <a:pt x="1913" y="1794"/>
                  </a:lnTo>
                  <a:lnTo>
                    <a:pt x="1903" y="1773"/>
                  </a:lnTo>
                  <a:lnTo>
                    <a:pt x="1887" y="1752"/>
                  </a:lnTo>
                  <a:lnTo>
                    <a:pt x="1872" y="1733"/>
                  </a:lnTo>
                  <a:lnTo>
                    <a:pt x="1856" y="1717"/>
                  </a:lnTo>
                  <a:lnTo>
                    <a:pt x="1861" y="1696"/>
                  </a:lnTo>
                  <a:lnTo>
                    <a:pt x="1866" y="1677"/>
                  </a:lnTo>
                  <a:lnTo>
                    <a:pt x="1872" y="1656"/>
                  </a:lnTo>
                  <a:lnTo>
                    <a:pt x="1866" y="1653"/>
                  </a:lnTo>
                  <a:lnTo>
                    <a:pt x="1863" y="1651"/>
                  </a:lnTo>
                  <a:lnTo>
                    <a:pt x="1859" y="1647"/>
                  </a:lnTo>
                  <a:lnTo>
                    <a:pt x="1856" y="1646"/>
                  </a:lnTo>
                  <a:lnTo>
                    <a:pt x="1851" y="1646"/>
                  </a:lnTo>
                  <a:lnTo>
                    <a:pt x="1844" y="1644"/>
                  </a:lnTo>
                  <a:lnTo>
                    <a:pt x="1840" y="1647"/>
                  </a:lnTo>
                  <a:lnTo>
                    <a:pt x="1838" y="1649"/>
                  </a:lnTo>
                  <a:lnTo>
                    <a:pt x="1833" y="1651"/>
                  </a:lnTo>
                  <a:lnTo>
                    <a:pt x="1828" y="1651"/>
                  </a:lnTo>
                  <a:lnTo>
                    <a:pt x="1821" y="1651"/>
                  </a:lnTo>
                  <a:lnTo>
                    <a:pt x="1802" y="1621"/>
                  </a:lnTo>
                  <a:lnTo>
                    <a:pt x="1789" y="1619"/>
                  </a:lnTo>
                  <a:lnTo>
                    <a:pt x="1777" y="1618"/>
                  </a:lnTo>
                  <a:lnTo>
                    <a:pt x="1763" y="1616"/>
                  </a:lnTo>
                  <a:lnTo>
                    <a:pt x="1746" y="1623"/>
                  </a:lnTo>
                  <a:lnTo>
                    <a:pt x="1728" y="1630"/>
                  </a:lnTo>
                  <a:lnTo>
                    <a:pt x="1714" y="1635"/>
                  </a:lnTo>
                  <a:lnTo>
                    <a:pt x="1680" y="1628"/>
                  </a:lnTo>
                  <a:lnTo>
                    <a:pt x="1676" y="1640"/>
                  </a:lnTo>
                  <a:lnTo>
                    <a:pt x="1664" y="1640"/>
                  </a:lnTo>
                  <a:lnTo>
                    <a:pt x="1653" y="1637"/>
                  </a:lnTo>
                  <a:lnTo>
                    <a:pt x="1645" y="1635"/>
                  </a:lnTo>
                  <a:lnTo>
                    <a:pt x="1641" y="1637"/>
                  </a:lnTo>
                  <a:lnTo>
                    <a:pt x="1638" y="1640"/>
                  </a:lnTo>
                  <a:lnTo>
                    <a:pt x="1632" y="1642"/>
                  </a:lnTo>
                  <a:lnTo>
                    <a:pt x="1625" y="1644"/>
                  </a:lnTo>
                  <a:lnTo>
                    <a:pt x="1615" y="1632"/>
                  </a:lnTo>
                  <a:lnTo>
                    <a:pt x="1601" y="1625"/>
                  </a:lnTo>
                  <a:lnTo>
                    <a:pt x="1587" y="1618"/>
                  </a:lnTo>
                  <a:lnTo>
                    <a:pt x="1573" y="1611"/>
                  </a:lnTo>
                  <a:lnTo>
                    <a:pt x="1561" y="1602"/>
                  </a:lnTo>
                  <a:lnTo>
                    <a:pt x="1552" y="1579"/>
                  </a:lnTo>
                  <a:lnTo>
                    <a:pt x="1542" y="1567"/>
                  </a:lnTo>
                  <a:lnTo>
                    <a:pt x="1526" y="1555"/>
                  </a:lnTo>
                  <a:lnTo>
                    <a:pt x="1512" y="1543"/>
                  </a:lnTo>
                  <a:lnTo>
                    <a:pt x="1503" y="1532"/>
                  </a:lnTo>
                  <a:lnTo>
                    <a:pt x="1503" y="1509"/>
                  </a:lnTo>
                  <a:lnTo>
                    <a:pt x="1500" y="1499"/>
                  </a:lnTo>
                  <a:lnTo>
                    <a:pt x="1501" y="1483"/>
                  </a:lnTo>
                  <a:lnTo>
                    <a:pt x="1505" y="1469"/>
                  </a:lnTo>
                  <a:lnTo>
                    <a:pt x="1508" y="1457"/>
                  </a:lnTo>
                  <a:lnTo>
                    <a:pt x="1510" y="1448"/>
                  </a:lnTo>
                  <a:lnTo>
                    <a:pt x="1510" y="1434"/>
                  </a:lnTo>
                  <a:lnTo>
                    <a:pt x="1507" y="1426"/>
                  </a:lnTo>
                  <a:lnTo>
                    <a:pt x="1501" y="1417"/>
                  </a:lnTo>
                  <a:lnTo>
                    <a:pt x="1498" y="1410"/>
                  </a:lnTo>
                  <a:lnTo>
                    <a:pt x="1498" y="1399"/>
                  </a:lnTo>
                  <a:lnTo>
                    <a:pt x="1501" y="1385"/>
                  </a:lnTo>
                  <a:lnTo>
                    <a:pt x="1508" y="1370"/>
                  </a:lnTo>
                  <a:lnTo>
                    <a:pt x="1515" y="1352"/>
                  </a:lnTo>
                  <a:lnTo>
                    <a:pt x="1522" y="1337"/>
                  </a:lnTo>
                  <a:lnTo>
                    <a:pt x="1529" y="1324"/>
                  </a:lnTo>
                  <a:lnTo>
                    <a:pt x="1533" y="1317"/>
                  </a:lnTo>
                  <a:lnTo>
                    <a:pt x="1545" y="1307"/>
                  </a:lnTo>
                  <a:lnTo>
                    <a:pt x="1559" y="1298"/>
                  </a:lnTo>
                  <a:lnTo>
                    <a:pt x="1573" y="1291"/>
                  </a:lnTo>
                  <a:lnTo>
                    <a:pt x="1587" y="1282"/>
                  </a:lnTo>
                  <a:lnTo>
                    <a:pt x="1590" y="1274"/>
                  </a:lnTo>
                  <a:lnTo>
                    <a:pt x="1590" y="1263"/>
                  </a:lnTo>
                  <a:lnTo>
                    <a:pt x="1589" y="1251"/>
                  </a:lnTo>
                  <a:lnTo>
                    <a:pt x="1590" y="1241"/>
                  </a:lnTo>
                  <a:lnTo>
                    <a:pt x="1599" y="1227"/>
                  </a:lnTo>
                  <a:lnTo>
                    <a:pt x="1611" y="1216"/>
                  </a:lnTo>
                  <a:lnTo>
                    <a:pt x="1624" y="1206"/>
                  </a:lnTo>
                  <a:lnTo>
                    <a:pt x="1636" y="1195"/>
                  </a:lnTo>
                  <a:lnTo>
                    <a:pt x="1646" y="1183"/>
                  </a:lnTo>
                  <a:lnTo>
                    <a:pt x="1652" y="1167"/>
                  </a:lnTo>
                  <a:lnTo>
                    <a:pt x="1652" y="1166"/>
                  </a:lnTo>
                  <a:lnTo>
                    <a:pt x="1650" y="1166"/>
                  </a:lnTo>
                  <a:lnTo>
                    <a:pt x="1650" y="1164"/>
                  </a:lnTo>
                  <a:lnTo>
                    <a:pt x="1650" y="1162"/>
                  </a:lnTo>
                  <a:lnTo>
                    <a:pt x="1648" y="1160"/>
                  </a:lnTo>
                  <a:lnTo>
                    <a:pt x="1645" y="1159"/>
                  </a:lnTo>
                  <a:lnTo>
                    <a:pt x="1641" y="1157"/>
                  </a:lnTo>
                  <a:lnTo>
                    <a:pt x="1638" y="1157"/>
                  </a:lnTo>
                  <a:lnTo>
                    <a:pt x="1632" y="1155"/>
                  </a:lnTo>
                  <a:lnTo>
                    <a:pt x="1629" y="1159"/>
                  </a:lnTo>
                  <a:lnTo>
                    <a:pt x="1625" y="1159"/>
                  </a:lnTo>
                  <a:lnTo>
                    <a:pt x="1620" y="1160"/>
                  </a:lnTo>
                  <a:lnTo>
                    <a:pt x="1613" y="1160"/>
                  </a:lnTo>
                  <a:lnTo>
                    <a:pt x="1613" y="1155"/>
                  </a:lnTo>
                  <a:lnTo>
                    <a:pt x="1610" y="1155"/>
                  </a:lnTo>
                  <a:lnTo>
                    <a:pt x="1610" y="1141"/>
                  </a:lnTo>
                  <a:lnTo>
                    <a:pt x="1608" y="1122"/>
                  </a:lnTo>
                  <a:lnTo>
                    <a:pt x="1606" y="1099"/>
                  </a:lnTo>
                  <a:lnTo>
                    <a:pt x="1606" y="1077"/>
                  </a:lnTo>
                  <a:lnTo>
                    <a:pt x="1606" y="1057"/>
                  </a:lnTo>
                  <a:lnTo>
                    <a:pt x="1610" y="1045"/>
                  </a:lnTo>
                  <a:lnTo>
                    <a:pt x="1611" y="1040"/>
                  </a:lnTo>
                  <a:lnTo>
                    <a:pt x="1613" y="1036"/>
                  </a:lnTo>
                  <a:lnTo>
                    <a:pt x="1615" y="1035"/>
                  </a:lnTo>
                  <a:lnTo>
                    <a:pt x="1617" y="1035"/>
                  </a:lnTo>
                  <a:lnTo>
                    <a:pt x="1620" y="1035"/>
                  </a:lnTo>
                  <a:lnTo>
                    <a:pt x="1624" y="1033"/>
                  </a:lnTo>
                  <a:lnTo>
                    <a:pt x="1629" y="1033"/>
                  </a:lnTo>
                  <a:lnTo>
                    <a:pt x="1643" y="1038"/>
                  </a:lnTo>
                  <a:lnTo>
                    <a:pt x="1659" y="1042"/>
                  </a:lnTo>
                  <a:lnTo>
                    <a:pt x="1676" y="1042"/>
                  </a:lnTo>
                  <a:lnTo>
                    <a:pt x="1693" y="1038"/>
                  </a:lnTo>
                  <a:lnTo>
                    <a:pt x="1706" y="1033"/>
                  </a:lnTo>
                  <a:lnTo>
                    <a:pt x="1707" y="1031"/>
                  </a:lnTo>
                  <a:lnTo>
                    <a:pt x="1707" y="1029"/>
                  </a:lnTo>
                  <a:lnTo>
                    <a:pt x="1709" y="1029"/>
                  </a:lnTo>
                  <a:lnTo>
                    <a:pt x="1709" y="1028"/>
                  </a:lnTo>
                  <a:lnTo>
                    <a:pt x="1709" y="1026"/>
                  </a:lnTo>
                  <a:lnTo>
                    <a:pt x="1713" y="1012"/>
                  </a:lnTo>
                  <a:lnTo>
                    <a:pt x="1713" y="996"/>
                  </a:lnTo>
                  <a:lnTo>
                    <a:pt x="1711" y="981"/>
                  </a:lnTo>
                  <a:lnTo>
                    <a:pt x="1709" y="963"/>
                  </a:lnTo>
                  <a:lnTo>
                    <a:pt x="1697" y="960"/>
                  </a:lnTo>
                  <a:lnTo>
                    <a:pt x="1685" y="956"/>
                  </a:lnTo>
                  <a:lnTo>
                    <a:pt x="1673" y="949"/>
                  </a:lnTo>
                  <a:lnTo>
                    <a:pt x="1664" y="940"/>
                  </a:lnTo>
                  <a:lnTo>
                    <a:pt x="1667" y="939"/>
                  </a:lnTo>
                  <a:lnTo>
                    <a:pt x="1671" y="937"/>
                  </a:lnTo>
                  <a:lnTo>
                    <a:pt x="1673" y="935"/>
                  </a:lnTo>
                  <a:lnTo>
                    <a:pt x="1676" y="935"/>
                  </a:lnTo>
                  <a:lnTo>
                    <a:pt x="1680" y="933"/>
                  </a:lnTo>
                  <a:lnTo>
                    <a:pt x="1686" y="933"/>
                  </a:lnTo>
                  <a:lnTo>
                    <a:pt x="1690" y="932"/>
                  </a:lnTo>
                  <a:lnTo>
                    <a:pt x="1695" y="930"/>
                  </a:lnTo>
                  <a:lnTo>
                    <a:pt x="1700" y="930"/>
                  </a:lnTo>
                  <a:lnTo>
                    <a:pt x="1706" y="930"/>
                  </a:lnTo>
                  <a:lnTo>
                    <a:pt x="1706" y="911"/>
                  </a:lnTo>
                  <a:lnTo>
                    <a:pt x="1711" y="911"/>
                  </a:lnTo>
                  <a:lnTo>
                    <a:pt x="1716" y="912"/>
                  </a:lnTo>
                  <a:lnTo>
                    <a:pt x="1718" y="914"/>
                  </a:lnTo>
                  <a:lnTo>
                    <a:pt x="1721" y="914"/>
                  </a:lnTo>
                  <a:lnTo>
                    <a:pt x="1725" y="916"/>
                  </a:lnTo>
                  <a:lnTo>
                    <a:pt x="1728" y="918"/>
                  </a:lnTo>
                  <a:lnTo>
                    <a:pt x="1732" y="914"/>
                  </a:lnTo>
                  <a:lnTo>
                    <a:pt x="1737" y="912"/>
                  </a:lnTo>
                  <a:lnTo>
                    <a:pt x="1741" y="911"/>
                  </a:lnTo>
                  <a:lnTo>
                    <a:pt x="1746" y="909"/>
                  </a:lnTo>
                  <a:lnTo>
                    <a:pt x="1748" y="907"/>
                  </a:lnTo>
                  <a:lnTo>
                    <a:pt x="1749" y="904"/>
                  </a:lnTo>
                  <a:lnTo>
                    <a:pt x="1749" y="900"/>
                  </a:lnTo>
                  <a:lnTo>
                    <a:pt x="1749" y="897"/>
                  </a:lnTo>
                  <a:lnTo>
                    <a:pt x="1749" y="893"/>
                  </a:lnTo>
                  <a:lnTo>
                    <a:pt x="1751" y="890"/>
                  </a:lnTo>
                  <a:lnTo>
                    <a:pt x="1753" y="886"/>
                  </a:lnTo>
                  <a:lnTo>
                    <a:pt x="1786" y="876"/>
                  </a:lnTo>
                  <a:lnTo>
                    <a:pt x="1793" y="865"/>
                  </a:lnTo>
                  <a:lnTo>
                    <a:pt x="1795" y="855"/>
                  </a:lnTo>
                  <a:lnTo>
                    <a:pt x="1800" y="844"/>
                  </a:lnTo>
                  <a:lnTo>
                    <a:pt x="1810" y="837"/>
                  </a:lnTo>
                  <a:lnTo>
                    <a:pt x="1823" y="832"/>
                  </a:lnTo>
                  <a:lnTo>
                    <a:pt x="1838" y="827"/>
                  </a:lnTo>
                  <a:lnTo>
                    <a:pt x="1852" y="822"/>
                  </a:lnTo>
                  <a:lnTo>
                    <a:pt x="1854" y="820"/>
                  </a:lnTo>
                  <a:lnTo>
                    <a:pt x="1854" y="820"/>
                  </a:lnTo>
                  <a:lnTo>
                    <a:pt x="1854" y="818"/>
                  </a:lnTo>
                  <a:lnTo>
                    <a:pt x="1854" y="816"/>
                  </a:lnTo>
                  <a:lnTo>
                    <a:pt x="1856" y="815"/>
                  </a:lnTo>
                  <a:lnTo>
                    <a:pt x="1849" y="797"/>
                  </a:lnTo>
                  <a:lnTo>
                    <a:pt x="1845" y="776"/>
                  </a:lnTo>
                  <a:lnTo>
                    <a:pt x="1845" y="757"/>
                  </a:lnTo>
                  <a:lnTo>
                    <a:pt x="1844" y="741"/>
                  </a:lnTo>
                  <a:lnTo>
                    <a:pt x="1859" y="740"/>
                  </a:lnTo>
                  <a:lnTo>
                    <a:pt x="1870" y="736"/>
                  </a:lnTo>
                  <a:lnTo>
                    <a:pt x="1882" y="733"/>
                  </a:lnTo>
                  <a:lnTo>
                    <a:pt x="1882" y="741"/>
                  </a:lnTo>
                  <a:lnTo>
                    <a:pt x="1880" y="748"/>
                  </a:lnTo>
                  <a:lnTo>
                    <a:pt x="1878" y="761"/>
                  </a:lnTo>
                  <a:lnTo>
                    <a:pt x="1877" y="778"/>
                  </a:lnTo>
                  <a:lnTo>
                    <a:pt x="1875" y="794"/>
                  </a:lnTo>
                  <a:lnTo>
                    <a:pt x="1875" y="806"/>
                  </a:lnTo>
                  <a:lnTo>
                    <a:pt x="1880" y="809"/>
                  </a:lnTo>
                  <a:lnTo>
                    <a:pt x="1884" y="811"/>
                  </a:lnTo>
                  <a:lnTo>
                    <a:pt x="1885" y="813"/>
                  </a:lnTo>
                  <a:lnTo>
                    <a:pt x="1889" y="815"/>
                  </a:lnTo>
                  <a:lnTo>
                    <a:pt x="1894" y="818"/>
                  </a:lnTo>
                  <a:lnTo>
                    <a:pt x="1905" y="813"/>
                  </a:lnTo>
                  <a:lnTo>
                    <a:pt x="1912" y="813"/>
                  </a:lnTo>
                  <a:lnTo>
                    <a:pt x="1917" y="816"/>
                  </a:lnTo>
                  <a:lnTo>
                    <a:pt x="1924" y="822"/>
                  </a:lnTo>
                  <a:lnTo>
                    <a:pt x="1933" y="822"/>
                  </a:lnTo>
                  <a:lnTo>
                    <a:pt x="1943" y="818"/>
                  </a:lnTo>
                  <a:lnTo>
                    <a:pt x="1952" y="813"/>
                  </a:lnTo>
                  <a:lnTo>
                    <a:pt x="1957" y="808"/>
                  </a:lnTo>
                  <a:lnTo>
                    <a:pt x="1964" y="804"/>
                  </a:lnTo>
                  <a:lnTo>
                    <a:pt x="1973" y="801"/>
                  </a:lnTo>
                  <a:lnTo>
                    <a:pt x="1987" y="802"/>
                  </a:lnTo>
                  <a:lnTo>
                    <a:pt x="2006" y="806"/>
                  </a:lnTo>
                  <a:lnTo>
                    <a:pt x="2008" y="801"/>
                  </a:lnTo>
                  <a:lnTo>
                    <a:pt x="2009" y="799"/>
                  </a:lnTo>
                  <a:lnTo>
                    <a:pt x="2013" y="795"/>
                  </a:lnTo>
                  <a:lnTo>
                    <a:pt x="2016" y="794"/>
                  </a:lnTo>
                  <a:lnTo>
                    <a:pt x="2020" y="794"/>
                  </a:lnTo>
                  <a:lnTo>
                    <a:pt x="2025" y="792"/>
                  </a:lnTo>
                  <a:lnTo>
                    <a:pt x="2025" y="762"/>
                  </a:lnTo>
                  <a:lnTo>
                    <a:pt x="2029" y="738"/>
                  </a:lnTo>
                  <a:lnTo>
                    <a:pt x="2032" y="734"/>
                  </a:lnTo>
                  <a:lnTo>
                    <a:pt x="2036" y="733"/>
                  </a:lnTo>
                  <a:lnTo>
                    <a:pt x="2039" y="729"/>
                  </a:lnTo>
                  <a:lnTo>
                    <a:pt x="2043" y="727"/>
                  </a:lnTo>
                  <a:lnTo>
                    <a:pt x="2048" y="726"/>
                  </a:lnTo>
                  <a:lnTo>
                    <a:pt x="2048" y="729"/>
                  </a:lnTo>
                  <a:lnTo>
                    <a:pt x="2051" y="733"/>
                  </a:lnTo>
                  <a:lnTo>
                    <a:pt x="2053" y="736"/>
                  </a:lnTo>
                  <a:lnTo>
                    <a:pt x="2055" y="740"/>
                  </a:lnTo>
                  <a:lnTo>
                    <a:pt x="2057" y="741"/>
                  </a:lnTo>
                  <a:lnTo>
                    <a:pt x="2062" y="743"/>
                  </a:lnTo>
                  <a:lnTo>
                    <a:pt x="2067" y="745"/>
                  </a:lnTo>
                  <a:lnTo>
                    <a:pt x="2065" y="729"/>
                  </a:lnTo>
                  <a:lnTo>
                    <a:pt x="2064" y="719"/>
                  </a:lnTo>
                  <a:lnTo>
                    <a:pt x="2060" y="712"/>
                  </a:lnTo>
                  <a:lnTo>
                    <a:pt x="2058" y="703"/>
                  </a:lnTo>
                  <a:lnTo>
                    <a:pt x="2055" y="687"/>
                  </a:lnTo>
                  <a:lnTo>
                    <a:pt x="2064" y="686"/>
                  </a:lnTo>
                  <a:lnTo>
                    <a:pt x="2070" y="682"/>
                  </a:lnTo>
                  <a:lnTo>
                    <a:pt x="2076" y="679"/>
                  </a:lnTo>
                  <a:lnTo>
                    <a:pt x="2083" y="675"/>
                  </a:lnTo>
                  <a:lnTo>
                    <a:pt x="2095" y="675"/>
                  </a:lnTo>
                  <a:lnTo>
                    <a:pt x="2107" y="677"/>
                  </a:lnTo>
                  <a:lnTo>
                    <a:pt x="2116" y="679"/>
                  </a:lnTo>
                  <a:lnTo>
                    <a:pt x="2125" y="675"/>
                  </a:lnTo>
                  <a:lnTo>
                    <a:pt x="2132" y="665"/>
                  </a:lnTo>
                  <a:lnTo>
                    <a:pt x="2126" y="663"/>
                  </a:lnTo>
                  <a:lnTo>
                    <a:pt x="2121" y="661"/>
                  </a:lnTo>
                  <a:lnTo>
                    <a:pt x="2118" y="659"/>
                  </a:lnTo>
                  <a:lnTo>
                    <a:pt x="2112" y="658"/>
                  </a:lnTo>
                  <a:lnTo>
                    <a:pt x="2105" y="658"/>
                  </a:lnTo>
                  <a:lnTo>
                    <a:pt x="2088" y="666"/>
                  </a:lnTo>
                  <a:lnTo>
                    <a:pt x="2069" y="672"/>
                  </a:lnTo>
                  <a:lnTo>
                    <a:pt x="2048" y="675"/>
                  </a:lnTo>
                  <a:lnTo>
                    <a:pt x="2044" y="666"/>
                  </a:lnTo>
                  <a:lnTo>
                    <a:pt x="2039" y="659"/>
                  </a:lnTo>
                  <a:lnTo>
                    <a:pt x="2034" y="652"/>
                  </a:lnTo>
                  <a:lnTo>
                    <a:pt x="2030" y="644"/>
                  </a:lnTo>
                  <a:lnTo>
                    <a:pt x="2029" y="630"/>
                  </a:lnTo>
                  <a:lnTo>
                    <a:pt x="2030" y="619"/>
                  </a:lnTo>
                  <a:lnTo>
                    <a:pt x="2029" y="607"/>
                  </a:lnTo>
                  <a:lnTo>
                    <a:pt x="2027" y="593"/>
                  </a:lnTo>
                  <a:lnTo>
                    <a:pt x="2029" y="581"/>
                  </a:lnTo>
                  <a:lnTo>
                    <a:pt x="2037" y="563"/>
                  </a:lnTo>
                  <a:lnTo>
                    <a:pt x="2051" y="551"/>
                  </a:lnTo>
                  <a:lnTo>
                    <a:pt x="2065" y="537"/>
                  </a:lnTo>
                  <a:lnTo>
                    <a:pt x="2077" y="523"/>
                  </a:lnTo>
                  <a:lnTo>
                    <a:pt x="2086" y="507"/>
                  </a:lnTo>
                  <a:lnTo>
                    <a:pt x="2081" y="502"/>
                  </a:lnTo>
                  <a:lnTo>
                    <a:pt x="2076" y="497"/>
                  </a:lnTo>
                  <a:lnTo>
                    <a:pt x="2070" y="492"/>
                  </a:lnTo>
                  <a:lnTo>
                    <a:pt x="2057" y="494"/>
                  </a:lnTo>
                  <a:lnTo>
                    <a:pt x="2041" y="495"/>
                  </a:lnTo>
                  <a:lnTo>
                    <a:pt x="2036" y="520"/>
                  </a:lnTo>
                  <a:lnTo>
                    <a:pt x="2027" y="539"/>
                  </a:lnTo>
                  <a:lnTo>
                    <a:pt x="2015" y="555"/>
                  </a:lnTo>
                  <a:lnTo>
                    <a:pt x="2001" y="570"/>
                  </a:lnTo>
                  <a:lnTo>
                    <a:pt x="1988" y="588"/>
                  </a:lnTo>
                  <a:lnTo>
                    <a:pt x="1980" y="609"/>
                  </a:lnTo>
                  <a:lnTo>
                    <a:pt x="1974" y="633"/>
                  </a:lnTo>
                  <a:lnTo>
                    <a:pt x="1985" y="642"/>
                  </a:lnTo>
                  <a:lnTo>
                    <a:pt x="1995" y="652"/>
                  </a:lnTo>
                  <a:lnTo>
                    <a:pt x="2002" y="665"/>
                  </a:lnTo>
                  <a:lnTo>
                    <a:pt x="2006" y="680"/>
                  </a:lnTo>
                  <a:lnTo>
                    <a:pt x="2001" y="682"/>
                  </a:lnTo>
                  <a:lnTo>
                    <a:pt x="1999" y="684"/>
                  </a:lnTo>
                  <a:lnTo>
                    <a:pt x="1997" y="686"/>
                  </a:lnTo>
                  <a:lnTo>
                    <a:pt x="1997" y="686"/>
                  </a:lnTo>
                  <a:lnTo>
                    <a:pt x="1997" y="687"/>
                  </a:lnTo>
                  <a:lnTo>
                    <a:pt x="1995" y="689"/>
                  </a:lnTo>
                  <a:lnTo>
                    <a:pt x="1995" y="693"/>
                  </a:lnTo>
                  <a:lnTo>
                    <a:pt x="1994" y="694"/>
                  </a:lnTo>
                  <a:lnTo>
                    <a:pt x="1971" y="703"/>
                  </a:lnTo>
                  <a:lnTo>
                    <a:pt x="1968" y="724"/>
                  </a:lnTo>
                  <a:lnTo>
                    <a:pt x="1961" y="740"/>
                  </a:lnTo>
                  <a:lnTo>
                    <a:pt x="1954" y="752"/>
                  </a:lnTo>
                  <a:lnTo>
                    <a:pt x="1943" y="762"/>
                  </a:lnTo>
                  <a:lnTo>
                    <a:pt x="1934" y="773"/>
                  </a:lnTo>
                  <a:lnTo>
                    <a:pt x="1926" y="787"/>
                  </a:lnTo>
                  <a:lnTo>
                    <a:pt x="1920" y="787"/>
                  </a:lnTo>
                  <a:lnTo>
                    <a:pt x="1920" y="783"/>
                  </a:lnTo>
                  <a:lnTo>
                    <a:pt x="1906" y="764"/>
                  </a:lnTo>
                  <a:lnTo>
                    <a:pt x="1898" y="743"/>
                  </a:lnTo>
                  <a:lnTo>
                    <a:pt x="1892" y="720"/>
                  </a:lnTo>
                  <a:lnTo>
                    <a:pt x="1882" y="694"/>
                  </a:lnTo>
                  <a:lnTo>
                    <a:pt x="1868" y="701"/>
                  </a:lnTo>
                  <a:lnTo>
                    <a:pt x="1859" y="710"/>
                  </a:lnTo>
                  <a:lnTo>
                    <a:pt x="1849" y="717"/>
                  </a:lnTo>
                  <a:lnTo>
                    <a:pt x="1838" y="722"/>
                  </a:lnTo>
                  <a:lnTo>
                    <a:pt x="1821" y="726"/>
                  </a:lnTo>
                  <a:lnTo>
                    <a:pt x="1819" y="724"/>
                  </a:lnTo>
                  <a:lnTo>
                    <a:pt x="1817" y="724"/>
                  </a:lnTo>
                  <a:lnTo>
                    <a:pt x="1816" y="724"/>
                  </a:lnTo>
                  <a:lnTo>
                    <a:pt x="1814" y="722"/>
                  </a:lnTo>
                  <a:lnTo>
                    <a:pt x="1810" y="722"/>
                  </a:lnTo>
                  <a:lnTo>
                    <a:pt x="1809" y="701"/>
                  </a:lnTo>
                  <a:lnTo>
                    <a:pt x="1807" y="684"/>
                  </a:lnTo>
                  <a:lnTo>
                    <a:pt x="1803" y="670"/>
                  </a:lnTo>
                  <a:lnTo>
                    <a:pt x="1800" y="654"/>
                  </a:lnTo>
                  <a:lnTo>
                    <a:pt x="1798" y="633"/>
                  </a:lnTo>
                  <a:lnTo>
                    <a:pt x="1807" y="624"/>
                  </a:lnTo>
                  <a:lnTo>
                    <a:pt x="1810" y="616"/>
                  </a:lnTo>
                  <a:lnTo>
                    <a:pt x="1812" y="605"/>
                  </a:lnTo>
                  <a:lnTo>
                    <a:pt x="1817" y="591"/>
                  </a:lnTo>
                  <a:lnTo>
                    <a:pt x="1821" y="588"/>
                  </a:lnTo>
                  <a:lnTo>
                    <a:pt x="1826" y="583"/>
                  </a:lnTo>
                  <a:lnTo>
                    <a:pt x="1831" y="577"/>
                  </a:lnTo>
                  <a:lnTo>
                    <a:pt x="1837" y="572"/>
                  </a:lnTo>
                  <a:lnTo>
                    <a:pt x="1840" y="574"/>
                  </a:lnTo>
                  <a:lnTo>
                    <a:pt x="1842" y="576"/>
                  </a:lnTo>
                  <a:lnTo>
                    <a:pt x="1844" y="577"/>
                  </a:lnTo>
                  <a:lnTo>
                    <a:pt x="1845" y="579"/>
                  </a:lnTo>
                  <a:lnTo>
                    <a:pt x="1845" y="579"/>
                  </a:lnTo>
                  <a:lnTo>
                    <a:pt x="1849" y="576"/>
                  </a:lnTo>
                  <a:lnTo>
                    <a:pt x="1851" y="572"/>
                  </a:lnTo>
                  <a:lnTo>
                    <a:pt x="1852" y="569"/>
                  </a:lnTo>
                  <a:lnTo>
                    <a:pt x="1854" y="563"/>
                  </a:lnTo>
                  <a:lnTo>
                    <a:pt x="1856" y="560"/>
                  </a:lnTo>
                  <a:lnTo>
                    <a:pt x="1868" y="553"/>
                  </a:lnTo>
                  <a:lnTo>
                    <a:pt x="1878" y="549"/>
                  </a:lnTo>
                  <a:lnTo>
                    <a:pt x="1887" y="541"/>
                  </a:lnTo>
                  <a:lnTo>
                    <a:pt x="1884" y="539"/>
                  </a:lnTo>
                  <a:lnTo>
                    <a:pt x="1882" y="539"/>
                  </a:lnTo>
                  <a:lnTo>
                    <a:pt x="1880" y="539"/>
                  </a:lnTo>
                  <a:lnTo>
                    <a:pt x="1880" y="537"/>
                  </a:lnTo>
                  <a:lnTo>
                    <a:pt x="1880" y="537"/>
                  </a:lnTo>
                  <a:lnTo>
                    <a:pt x="1880" y="534"/>
                  </a:lnTo>
                  <a:lnTo>
                    <a:pt x="1878" y="530"/>
                  </a:lnTo>
                  <a:lnTo>
                    <a:pt x="1891" y="514"/>
                  </a:lnTo>
                  <a:lnTo>
                    <a:pt x="1903" y="495"/>
                  </a:lnTo>
                  <a:lnTo>
                    <a:pt x="1913" y="473"/>
                  </a:lnTo>
                  <a:lnTo>
                    <a:pt x="1924" y="450"/>
                  </a:lnTo>
                  <a:lnTo>
                    <a:pt x="1934" y="427"/>
                  </a:lnTo>
                  <a:lnTo>
                    <a:pt x="1947" y="406"/>
                  </a:lnTo>
                  <a:lnTo>
                    <a:pt x="1959" y="392"/>
                  </a:lnTo>
                  <a:lnTo>
                    <a:pt x="1974" y="384"/>
                  </a:lnTo>
                  <a:lnTo>
                    <a:pt x="1974" y="370"/>
                  </a:lnTo>
                  <a:lnTo>
                    <a:pt x="1990" y="370"/>
                  </a:lnTo>
                  <a:lnTo>
                    <a:pt x="1999" y="354"/>
                  </a:lnTo>
                  <a:lnTo>
                    <a:pt x="2013" y="343"/>
                  </a:lnTo>
                  <a:lnTo>
                    <a:pt x="2032" y="338"/>
                  </a:lnTo>
                  <a:lnTo>
                    <a:pt x="2034" y="340"/>
                  </a:lnTo>
                  <a:lnTo>
                    <a:pt x="2036" y="340"/>
                  </a:lnTo>
                  <a:lnTo>
                    <a:pt x="2036" y="340"/>
                  </a:lnTo>
                  <a:lnTo>
                    <a:pt x="2037" y="340"/>
                  </a:lnTo>
                  <a:lnTo>
                    <a:pt x="2041" y="342"/>
                  </a:lnTo>
                  <a:lnTo>
                    <a:pt x="2041" y="329"/>
                  </a:lnTo>
                  <a:lnTo>
                    <a:pt x="2046" y="329"/>
                  </a:lnTo>
                  <a:lnTo>
                    <a:pt x="2050" y="329"/>
                  </a:lnTo>
                  <a:lnTo>
                    <a:pt x="2053" y="329"/>
                  </a:lnTo>
                  <a:lnTo>
                    <a:pt x="2055" y="329"/>
                  </a:lnTo>
                  <a:lnTo>
                    <a:pt x="2057" y="331"/>
                  </a:lnTo>
                  <a:lnTo>
                    <a:pt x="2058" y="331"/>
                  </a:lnTo>
                  <a:lnTo>
                    <a:pt x="2064" y="335"/>
                  </a:lnTo>
                  <a:lnTo>
                    <a:pt x="2070" y="321"/>
                  </a:lnTo>
                  <a:lnTo>
                    <a:pt x="2081" y="312"/>
                  </a:lnTo>
                  <a:lnTo>
                    <a:pt x="2093" y="309"/>
                  </a:lnTo>
                  <a:lnTo>
                    <a:pt x="2109" y="305"/>
                  </a:lnTo>
                  <a:lnTo>
                    <a:pt x="2125" y="303"/>
                  </a:lnTo>
                  <a:lnTo>
                    <a:pt x="2132" y="310"/>
                  </a:lnTo>
                  <a:lnTo>
                    <a:pt x="2140" y="314"/>
                  </a:lnTo>
                  <a:lnTo>
                    <a:pt x="2147" y="315"/>
                  </a:lnTo>
                  <a:lnTo>
                    <a:pt x="2154" y="317"/>
                  </a:lnTo>
                  <a:lnTo>
                    <a:pt x="2160" y="324"/>
                  </a:lnTo>
                  <a:lnTo>
                    <a:pt x="2163" y="338"/>
                  </a:lnTo>
                  <a:lnTo>
                    <a:pt x="2161" y="340"/>
                  </a:lnTo>
                  <a:lnTo>
                    <a:pt x="2160" y="342"/>
                  </a:lnTo>
                  <a:lnTo>
                    <a:pt x="2158" y="342"/>
                  </a:lnTo>
                  <a:lnTo>
                    <a:pt x="2158" y="343"/>
                  </a:lnTo>
                  <a:lnTo>
                    <a:pt x="2156" y="345"/>
                  </a:lnTo>
                  <a:lnTo>
                    <a:pt x="2156" y="349"/>
                  </a:lnTo>
                  <a:lnTo>
                    <a:pt x="2158" y="352"/>
                  </a:lnTo>
                  <a:lnTo>
                    <a:pt x="2160" y="352"/>
                  </a:lnTo>
                  <a:lnTo>
                    <a:pt x="2161" y="354"/>
                  </a:lnTo>
                  <a:lnTo>
                    <a:pt x="2163" y="357"/>
                  </a:lnTo>
                  <a:lnTo>
                    <a:pt x="2175" y="352"/>
                  </a:lnTo>
                  <a:lnTo>
                    <a:pt x="2182" y="350"/>
                  </a:lnTo>
                  <a:lnTo>
                    <a:pt x="2187" y="350"/>
                  </a:lnTo>
                  <a:lnTo>
                    <a:pt x="2189" y="354"/>
                  </a:lnTo>
                  <a:lnTo>
                    <a:pt x="2191" y="359"/>
                  </a:lnTo>
                  <a:lnTo>
                    <a:pt x="2196" y="364"/>
                  </a:lnTo>
                  <a:lnTo>
                    <a:pt x="2201" y="370"/>
                  </a:lnTo>
                  <a:lnTo>
                    <a:pt x="2233" y="373"/>
                  </a:lnTo>
                  <a:lnTo>
                    <a:pt x="2245" y="380"/>
                  </a:lnTo>
                  <a:lnTo>
                    <a:pt x="2259" y="391"/>
                  </a:lnTo>
                  <a:lnTo>
                    <a:pt x="2273" y="405"/>
                  </a:lnTo>
                  <a:lnTo>
                    <a:pt x="2285" y="420"/>
                  </a:lnTo>
                  <a:lnTo>
                    <a:pt x="2296" y="436"/>
                  </a:lnTo>
                  <a:lnTo>
                    <a:pt x="2299" y="452"/>
                  </a:lnTo>
                  <a:lnTo>
                    <a:pt x="2297" y="467"/>
                  </a:lnTo>
                  <a:lnTo>
                    <a:pt x="2285" y="480"/>
                  </a:lnTo>
                  <a:lnTo>
                    <a:pt x="2269" y="488"/>
                  </a:lnTo>
                  <a:lnTo>
                    <a:pt x="2252" y="488"/>
                  </a:lnTo>
                  <a:lnTo>
                    <a:pt x="2236" y="481"/>
                  </a:lnTo>
                  <a:lnTo>
                    <a:pt x="2222" y="474"/>
                  </a:lnTo>
                  <a:lnTo>
                    <a:pt x="2208" y="469"/>
                  </a:lnTo>
                  <a:lnTo>
                    <a:pt x="2210" y="481"/>
                  </a:lnTo>
                  <a:lnTo>
                    <a:pt x="2212" y="497"/>
                  </a:lnTo>
                  <a:lnTo>
                    <a:pt x="2214" y="514"/>
                  </a:lnTo>
                  <a:lnTo>
                    <a:pt x="2217" y="528"/>
                  </a:lnTo>
                  <a:lnTo>
                    <a:pt x="2221" y="537"/>
                  </a:lnTo>
                  <a:lnTo>
                    <a:pt x="2224" y="542"/>
                  </a:lnTo>
                  <a:lnTo>
                    <a:pt x="2229" y="544"/>
                  </a:lnTo>
                  <a:lnTo>
                    <a:pt x="2233" y="548"/>
                  </a:lnTo>
                  <a:lnTo>
                    <a:pt x="2240" y="549"/>
                  </a:lnTo>
                  <a:lnTo>
                    <a:pt x="2238" y="537"/>
                  </a:lnTo>
                  <a:lnTo>
                    <a:pt x="2236" y="528"/>
                  </a:lnTo>
                  <a:lnTo>
                    <a:pt x="2236" y="518"/>
                  </a:lnTo>
                  <a:lnTo>
                    <a:pt x="2240" y="518"/>
                  </a:lnTo>
                  <a:lnTo>
                    <a:pt x="2240" y="514"/>
                  </a:lnTo>
                  <a:lnTo>
                    <a:pt x="2252" y="521"/>
                  </a:lnTo>
                  <a:lnTo>
                    <a:pt x="2264" y="528"/>
                  </a:lnTo>
                  <a:lnTo>
                    <a:pt x="2278" y="534"/>
                  </a:lnTo>
                  <a:lnTo>
                    <a:pt x="2280" y="530"/>
                  </a:lnTo>
                  <a:lnTo>
                    <a:pt x="2282" y="527"/>
                  </a:lnTo>
                  <a:lnTo>
                    <a:pt x="2283" y="525"/>
                  </a:lnTo>
                  <a:lnTo>
                    <a:pt x="2285" y="520"/>
                  </a:lnTo>
                  <a:lnTo>
                    <a:pt x="2285" y="514"/>
                  </a:lnTo>
                  <a:lnTo>
                    <a:pt x="2283" y="513"/>
                  </a:lnTo>
                  <a:lnTo>
                    <a:pt x="2282" y="511"/>
                  </a:lnTo>
                  <a:lnTo>
                    <a:pt x="2280" y="509"/>
                  </a:lnTo>
                  <a:lnTo>
                    <a:pt x="2280" y="507"/>
                  </a:lnTo>
                  <a:lnTo>
                    <a:pt x="2280" y="504"/>
                  </a:lnTo>
                  <a:lnTo>
                    <a:pt x="2278" y="499"/>
                  </a:lnTo>
                  <a:lnTo>
                    <a:pt x="2294" y="492"/>
                  </a:lnTo>
                  <a:lnTo>
                    <a:pt x="2304" y="481"/>
                  </a:lnTo>
                  <a:lnTo>
                    <a:pt x="2313" y="469"/>
                  </a:lnTo>
                  <a:lnTo>
                    <a:pt x="2318" y="471"/>
                  </a:lnTo>
                  <a:lnTo>
                    <a:pt x="2325" y="473"/>
                  </a:lnTo>
                  <a:lnTo>
                    <a:pt x="2332" y="474"/>
                  </a:lnTo>
                  <a:lnTo>
                    <a:pt x="2339" y="476"/>
                  </a:lnTo>
                  <a:lnTo>
                    <a:pt x="2336" y="438"/>
                  </a:lnTo>
                  <a:lnTo>
                    <a:pt x="2329" y="396"/>
                  </a:lnTo>
                  <a:lnTo>
                    <a:pt x="2358" y="396"/>
                  </a:lnTo>
                  <a:lnTo>
                    <a:pt x="2365" y="403"/>
                  </a:lnTo>
                  <a:lnTo>
                    <a:pt x="2372" y="413"/>
                  </a:lnTo>
                  <a:lnTo>
                    <a:pt x="2378" y="422"/>
                  </a:lnTo>
                  <a:lnTo>
                    <a:pt x="2378" y="431"/>
                  </a:lnTo>
                  <a:lnTo>
                    <a:pt x="2374" y="432"/>
                  </a:lnTo>
                  <a:lnTo>
                    <a:pt x="2372" y="432"/>
                  </a:lnTo>
                  <a:lnTo>
                    <a:pt x="2369" y="434"/>
                  </a:lnTo>
                  <a:lnTo>
                    <a:pt x="2362" y="434"/>
                  </a:lnTo>
                  <a:lnTo>
                    <a:pt x="2362" y="453"/>
                  </a:lnTo>
                  <a:lnTo>
                    <a:pt x="2367" y="455"/>
                  </a:lnTo>
                  <a:lnTo>
                    <a:pt x="2369" y="457"/>
                  </a:lnTo>
                  <a:lnTo>
                    <a:pt x="2372" y="459"/>
                  </a:lnTo>
                  <a:lnTo>
                    <a:pt x="2376" y="460"/>
                  </a:lnTo>
                  <a:lnTo>
                    <a:pt x="2381" y="460"/>
                  </a:lnTo>
                  <a:lnTo>
                    <a:pt x="2383" y="460"/>
                  </a:lnTo>
                  <a:lnTo>
                    <a:pt x="2385" y="459"/>
                  </a:lnTo>
                  <a:lnTo>
                    <a:pt x="2385" y="459"/>
                  </a:lnTo>
                  <a:lnTo>
                    <a:pt x="2386" y="459"/>
                  </a:lnTo>
                  <a:lnTo>
                    <a:pt x="2390" y="457"/>
                  </a:lnTo>
                  <a:lnTo>
                    <a:pt x="2392" y="452"/>
                  </a:lnTo>
                  <a:lnTo>
                    <a:pt x="2392" y="448"/>
                  </a:lnTo>
                  <a:lnTo>
                    <a:pt x="2392" y="443"/>
                  </a:lnTo>
                  <a:lnTo>
                    <a:pt x="2392" y="439"/>
                  </a:lnTo>
                  <a:lnTo>
                    <a:pt x="2390" y="434"/>
                  </a:lnTo>
                  <a:lnTo>
                    <a:pt x="2402" y="418"/>
                  </a:lnTo>
                  <a:lnTo>
                    <a:pt x="2416" y="405"/>
                  </a:lnTo>
                  <a:lnTo>
                    <a:pt x="2428" y="389"/>
                  </a:lnTo>
                  <a:lnTo>
                    <a:pt x="2434" y="387"/>
                  </a:lnTo>
                  <a:lnTo>
                    <a:pt x="2439" y="387"/>
                  </a:lnTo>
                  <a:lnTo>
                    <a:pt x="2441" y="385"/>
                  </a:lnTo>
                  <a:lnTo>
                    <a:pt x="2444" y="387"/>
                  </a:lnTo>
                  <a:lnTo>
                    <a:pt x="2448" y="389"/>
                  </a:lnTo>
                  <a:lnTo>
                    <a:pt x="2449" y="392"/>
                  </a:lnTo>
                  <a:lnTo>
                    <a:pt x="2451" y="396"/>
                  </a:lnTo>
                  <a:lnTo>
                    <a:pt x="2453" y="398"/>
                  </a:lnTo>
                  <a:lnTo>
                    <a:pt x="2454" y="401"/>
                  </a:lnTo>
                  <a:lnTo>
                    <a:pt x="2458" y="403"/>
                  </a:lnTo>
                  <a:lnTo>
                    <a:pt x="2458" y="399"/>
                  </a:lnTo>
                  <a:lnTo>
                    <a:pt x="2461" y="396"/>
                  </a:lnTo>
                  <a:lnTo>
                    <a:pt x="2463" y="392"/>
                  </a:lnTo>
                  <a:lnTo>
                    <a:pt x="2465" y="389"/>
                  </a:lnTo>
                  <a:lnTo>
                    <a:pt x="2465" y="384"/>
                  </a:lnTo>
                  <a:lnTo>
                    <a:pt x="2467" y="377"/>
                  </a:lnTo>
                  <a:lnTo>
                    <a:pt x="2482" y="377"/>
                  </a:lnTo>
                  <a:lnTo>
                    <a:pt x="2496" y="380"/>
                  </a:lnTo>
                  <a:lnTo>
                    <a:pt x="2509" y="384"/>
                  </a:lnTo>
                  <a:lnTo>
                    <a:pt x="2500" y="391"/>
                  </a:lnTo>
                  <a:lnTo>
                    <a:pt x="2491" y="396"/>
                  </a:lnTo>
                  <a:lnTo>
                    <a:pt x="2484" y="401"/>
                  </a:lnTo>
                  <a:lnTo>
                    <a:pt x="2477" y="411"/>
                  </a:lnTo>
                  <a:lnTo>
                    <a:pt x="2486" y="411"/>
                  </a:lnTo>
                  <a:lnTo>
                    <a:pt x="2491" y="406"/>
                  </a:lnTo>
                  <a:lnTo>
                    <a:pt x="2503" y="401"/>
                  </a:lnTo>
                  <a:lnTo>
                    <a:pt x="2516" y="396"/>
                  </a:lnTo>
                  <a:lnTo>
                    <a:pt x="2526" y="392"/>
                  </a:lnTo>
                  <a:lnTo>
                    <a:pt x="2537" y="389"/>
                  </a:lnTo>
                  <a:lnTo>
                    <a:pt x="2540" y="389"/>
                  </a:lnTo>
                  <a:lnTo>
                    <a:pt x="2542" y="391"/>
                  </a:lnTo>
                  <a:lnTo>
                    <a:pt x="2545" y="394"/>
                  </a:lnTo>
                  <a:lnTo>
                    <a:pt x="2547" y="396"/>
                  </a:lnTo>
                  <a:lnTo>
                    <a:pt x="2549" y="398"/>
                  </a:lnTo>
                  <a:lnTo>
                    <a:pt x="2552" y="398"/>
                  </a:lnTo>
                  <a:lnTo>
                    <a:pt x="2559" y="399"/>
                  </a:lnTo>
                  <a:lnTo>
                    <a:pt x="2561" y="396"/>
                  </a:lnTo>
                  <a:lnTo>
                    <a:pt x="2563" y="392"/>
                  </a:lnTo>
                  <a:lnTo>
                    <a:pt x="2564" y="391"/>
                  </a:lnTo>
                  <a:lnTo>
                    <a:pt x="2564" y="387"/>
                  </a:lnTo>
                  <a:lnTo>
                    <a:pt x="2566" y="382"/>
                  </a:lnTo>
                  <a:lnTo>
                    <a:pt x="2566" y="377"/>
                  </a:lnTo>
                  <a:lnTo>
                    <a:pt x="2563" y="373"/>
                  </a:lnTo>
                  <a:lnTo>
                    <a:pt x="2561" y="370"/>
                  </a:lnTo>
                  <a:lnTo>
                    <a:pt x="2559" y="366"/>
                  </a:lnTo>
                  <a:lnTo>
                    <a:pt x="2559" y="361"/>
                  </a:lnTo>
                  <a:lnTo>
                    <a:pt x="2559" y="354"/>
                  </a:lnTo>
                  <a:lnTo>
                    <a:pt x="2564" y="350"/>
                  </a:lnTo>
                  <a:lnTo>
                    <a:pt x="2568" y="347"/>
                  </a:lnTo>
                  <a:lnTo>
                    <a:pt x="2571" y="345"/>
                  </a:lnTo>
                  <a:lnTo>
                    <a:pt x="2578" y="342"/>
                  </a:lnTo>
                  <a:lnTo>
                    <a:pt x="2582" y="343"/>
                  </a:lnTo>
                  <a:lnTo>
                    <a:pt x="2587" y="345"/>
                  </a:lnTo>
                  <a:lnTo>
                    <a:pt x="2594" y="345"/>
                  </a:lnTo>
                  <a:lnTo>
                    <a:pt x="2601" y="345"/>
                  </a:lnTo>
                  <a:lnTo>
                    <a:pt x="2610" y="356"/>
                  </a:lnTo>
                  <a:lnTo>
                    <a:pt x="2622" y="368"/>
                  </a:lnTo>
                  <a:lnTo>
                    <a:pt x="2640" y="380"/>
                  </a:lnTo>
                  <a:lnTo>
                    <a:pt x="2655" y="392"/>
                  </a:lnTo>
                  <a:lnTo>
                    <a:pt x="2669" y="399"/>
                  </a:lnTo>
                  <a:lnTo>
                    <a:pt x="2678" y="403"/>
                  </a:lnTo>
                  <a:lnTo>
                    <a:pt x="2680" y="401"/>
                  </a:lnTo>
                  <a:lnTo>
                    <a:pt x="2680" y="401"/>
                  </a:lnTo>
                  <a:lnTo>
                    <a:pt x="2680" y="399"/>
                  </a:lnTo>
                  <a:lnTo>
                    <a:pt x="2680" y="399"/>
                  </a:lnTo>
                  <a:lnTo>
                    <a:pt x="2681" y="396"/>
                  </a:lnTo>
                  <a:lnTo>
                    <a:pt x="2676" y="391"/>
                  </a:lnTo>
                  <a:lnTo>
                    <a:pt x="2673" y="387"/>
                  </a:lnTo>
                  <a:lnTo>
                    <a:pt x="2671" y="382"/>
                  </a:lnTo>
                  <a:lnTo>
                    <a:pt x="2667" y="377"/>
                  </a:lnTo>
                  <a:lnTo>
                    <a:pt x="2666" y="370"/>
                  </a:lnTo>
                  <a:lnTo>
                    <a:pt x="2650" y="370"/>
                  </a:lnTo>
                  <a:lnTo>
                    <a:pt x="2652" y="349"/>
                  </a:lnTo>
                  <a:lnTo>
                    <a:pt x="2648" y="333"/>
                  </a:lnTo>
                  <a:lnTo>
                    <a:pt x="2646" y="319"/>
                  </a:lnTo>
                  <a:lnTo>
                    <a:pt x="2643" y="300"/>
                  </a:lnTo>
                  <a:lnTo>
                    <a:pt x="2653" y="293"/>
                  </a:lnTo>
                  <a:lnTo>
                    <a:pt x="2660" y="284"/>
                  </a:lnTo>
                  <a:lnTo>
                    <a:pt x="2664" y="274"/>
                  </a:lnTo>
                  <a:lnTo>
                    <a:pt x="2667" y="261"/>
                  </a:lnTo>
                  <a:lnTo>
                    <a:pt x="2671" y="251"/>
                  </a:lnTo>
                  <a:lnTo>
                    <a:pt x="2676" y="240"/>
                  </a:lnTo>
                  <a:lnTo>
                    <a:pt x="2683" y="232"/>
                  </a:lnTo>
                  <a:lnTo>
                    <a:pt x="2692" y="226"/>
                  </a:lnTo>
                  <a:lnTo>
                    <a:pt x="2708" y="225"/>
                  </a:lnTo>
                  <a:lnTo>
                    <a:pt x="2727" y="226"/>
                  </a:lnTo>
                  <a:lnTo>
                    <a:pt x="2732" y="235"/>
                  </a:lnTo>
                  <a:lnTo>
                    <a:pt x="2739" y="242"/>
                  </a:lnTo>
                  <a:lnTo>
                    <a:pt x="2737" y="256"/>
                  </a:lnTo>
                  <a:lnTo>
                    <a:pt x="2734" y="270"/>
                  </a:lnTo>
                  <a:lnTo>
                    <a:pt x="2730" y="282"/>
                  </a:lnTo>
                  <a:lnTo>
                    <a:pt x="2729" y="293"/>
                  </a:lnTo>
                  <a:lnTo>
                    <a:pt x="2727" y="300"/>
                  </a:lnTo>
                  <a:lnTo>
                    <a:pt x="2730" y="309"/>
                  </a:lnTo>
                  <a:lnTo>
                    <a:pt x="2736" y="321"/>
                  </a:lnTo>
                  <a:lnTo>
                    <a:pt x="2739" y="335"/>
                  </a:lnTo>
                  <a:lnTo>
                    <a:pt x="2742" y="345"/>
                  </a:lnTo>
                  <a:lnTo>
                    <a:pt x="2742" y="357"/>
                  </a:lnTo>
                  <a:lnTo>
                    <a:pt x="2739" y="368"/>
                  </a:lnTo>
                  <a:lnTo>
                    <a:pt x="2736" y="377"/>
                  </a:lnTo>
                  <a:lnTo>
                    <a:pt x="2736" y="384"/>
                  </a:lnTo>
                  <a:lnTo>
                    <a:pt x="2737" y="389"/>
                  </a:lnTo>
                  <a:lnTo>
                    <a:pt x="2739" y="392"/>
                  </a:lnTo>
                  <a:lnTo>
                    <a:pt x="2742" y="396"/>
                  </a:lnTo>
                  <a:lnTo>
                    <a:pt x="2746" y="399"/>
                  </a:lnTo>
                  <a:lnTo>
                    <a:pt x="2748" y="405"/>
                  </a:lnTo>
                  <a:lnTo>
                    <a:pt x="2751" y="411"/>
                  </a:lnTo>
                  <a:lnTo>
                    <a:pt x="2746" y="422"/>
                  </a:lnTo>
                  <a:lnTo>
                    <a:pt x="2742" y="434"/>
                  </a:lnTo>
                  <a:lnTo>
                    <a:pt x="2742" y="450"/>
                  </a:lnTo>
                  <a:lnTo>
                    <a:pt x="2737" y="453"/>
                  </a:lnTo>
                  <a:lnTo>
                    <a:pt x="2734" y="457"/>
                  </a:lnTo>
                  <a:lnTo>
                    <a:pt x="2729" y="459"/>
                  </a:lnTo>
                  <a:lnTo>
                    <a:pt x="2723" y="462"/>
                  </a:lnTo>
                  <a:lnTo>
                    <a:pt x="2716" y="464"/>
                  </a:lnTo>
                  <a:lnTo>
                    <a:pt x="2716" y="469"/>
                  </a:lnTo>
                  <a:lnTo>
                    <a:pt x="2736" y="469"/>
                  </a:lnTo>
                  <a:lnTo>
                    <a:pt x="2737" y="467"/>
                  </a:lnTo>
                  <a:lnTo>
                    <a:pt x="2737" y="467"/>
                  </a:lnTo>
                  <a:lnTo>
                    <a:pt x="2739" y="466"/>
                  </a:lnTo>
                  <a:lnTo>
                    <a:pt x="2739" y="466"/>
                  </a:lnTo>
                  <a:lnTo>
                    <a:pt x="2742" y="464"/>
                  </a:lnTo>
                  <a:lnTo>
                    <a:pt x="2749" y="452"/>
                  </a:lnTo>
                  <a:lnTo>
                    <a:pt x="2756" y="438"/>
                  </a:lnTo>
                  <a:lnTo>
                    <a:pt x="2762" y="427"/>
                  </a:lnTo>
                  <a:lnTo>
                    <a:pt x="2765" y="410"/>
                  </a:lnTo>
                  <a:lnTo>
                    <a:pt x="2762" y="394"/>
                  </a:lnTo>
                  <a:lnTo>
                    <a:pt x="2760" y="378"/>
                  </a:lnTo>
                  <a:lnTo>
                    <a:pt x="2758" y="364"/>
                  </a:lnTo>
                  <a:lnTo>
                    <a:pt x="2777" y="364"/>
                  </a:lnTo>
                  <a:lnTo>
                    <a:pt x="2795" y="364"/>
                  </a:lnTo>
                  <a:lnTo>
                    <a:pt x="2812" y="370"/>
                  </a:lnTo>
                  <a:lnTo>
                    <a:pt x="2812" y="364"/>
                  </a:lnTo>
                  <a:lnTo>
                    <a:pt x="2795" y="357"/>
                  </a:lnTo>
                  <a:lnTo>
                    <a:pt x="2774" y="349"/>
                  </a:lnTo>
                  <a:lnTo>
                    <a:pt x="2755" y="342"/>
                  </a:lnTo>
                  <a:lnTo>
                    <a:pt x="2751" y="324"/>
                  </a:lnTo>
                  <a:lnTo>
                    <a:pt x="2746" y="312"/>
                  </a:lnTo>
                  <a:lnTo>
                    <a:pt x="2741" y="302"/>
                  </a:lnTo>
                  <a:lnTo>
                    <a:pt x="2736" y="288"/>
                  </a:lnTo>
                  <a:lnTo>
                    <a:pt x="2758" y="268"/>
                  </a:lnTo>
                  <a:lnTo>
                    <a:pt x="2758" y="235"/>
                  </a:lnTo>
                  <a:lnTo>
                    <a:pt x="2762" y="235"/>
                  </a:lnTo>
                  <a:lnTo>
                    <a:pt x="2765" y="235"/>
                  </a:lnTo>
                  <a:lnTo>
                    <a:pt x="2767" y="235"/>
                  </a:lnTo>
                  <a:lnTo>
                    <a:pt x="2767" y="237"/>
                  </a:lnTo>
                  <a:lnTo>
                    <a:pt x="2770" y="239"/>
                  </a:lnTo>
                  <a:lnTo>
                    <a:pt x="2774" y="249"/>
                  </a:lnTo>
                  <a:lnTo>
                    <a:pt x="2777" y="260"/>
                  </a:lnTo>
                  <a:lnTo>
                    <a:pt x="2784" y="268"/>
                  </a:lnTo>
                  <a:lnTo>
                    <a:pt x="2797" y="261"/>
                  </a:lnTo>
                  <a:lnTo>
                    <a:pt x="2812" y="258"/>
                  </a:lnTo>
                  <a:lnTo>
                    <a:pt x="2832" y="258"/>
                  </a:lnTo>
                  <a:lnTo>
                    <a:pt x="2842" y="272"/>
                  </a:lnTo>
                  <a:lnTo>
                    <a:pt x="2858" y="286"/>
                  </a:lnTo>
                  <a:lnTo>
                    <a:pt x="2873" y="296"/>
                  </a:lnTo>
                  <a:lnTo>
                    <a:pt x="2873" y="288"/>
                  </a:lnTo>
                  <a:lnTo>
                    <a:pt x="2861" y="275"/>
                  </a:lnTo>
                  <a:lnTo>
                    <a:pt x="2852" y="260"/>
                  </a:lnTo>
                  <a:lnTo>
                    <a:pt x="2847" y="240"/>
                  </a:lnTo>
                  <a:lnTo>
                    <a:pt x="2842" y="221"/>
                  </a:lnTo>
                  <a:lnTo>
                    <a:pt x="2838" y="200"/>
                  </a:lnTo>
                  <a:lnTo>
                    <a:pt x="2861" y="193"/>
                  </a:lnTo>
                  <a:lnTo>
                    <a:pt x="2886" y="188"/>
                  </a:lnTo>
                  <a:lnTo>
                    <a:pt x="2893" y="204"/>
                  </a:lnTo>
                  <a:lnTo>
                    <a:pt x="2896" y="204"/>
                  </a:lnTo>
                  <a:lnTo>
                    <a:pt x="2900" y="188"/>
                  </a:lnTo>
                  <a:lnTo>
                    <a:pt x="2903" y="171"/>
                  </a:lnTo>
                  <a:lnTo>
                    <a:pt x="2908" y="153"/>
                  </a:lnTo>
                  <a:lnTo>
                    <a:pt x="2924" y="144"/>
                  </a:lnTo>
                  <a:lnTo>
                    <a:pt x="2936" y="134"/>
                  </a:lnTo>
                  <a:lnTo>
                    <a:pt x="2950" y="123"/>
                  </a:lnTo>
                  <a:lnTo>
                    <a:pt x="2964" y="117"/>
                  </a:lnTo>
                  <a:lnTo>
                    <a:pt x="2980" y="111"/>
                  </a:lnTo>
                  <a:lnTo>
                    <a:pt x="3001" y="111"/>
                  </a:lnTo>
                  <a:lnTo>
                    <a:pt x="3003" y="104"/>
                  </a:lnTo>
                  <a:lnTo>
                    <a:pt x="3006" y="99"/>
                  </a:lnTo>
                  <a:lnTo>
                    <a:pt x="3008" y="94"/>
                  </a:lnTo>
                  <a:lnTo>
                    <a:pt x="3011" y="89"/>
                  </a:lnTo>
                  <a:lnTo>
                    <a:pt x="3022" y="89"/>
                  </a:lnTo>
                  <a:lnTo>
                    <a:pt x="3036" y="89"/>
                  </a:lnTo>
                  <a:lnTo>
                    <a:pt x="3050" y="89"/>
                  </a:lnTo>
                  <a:lnTo>
                    <a:pt x="3060" y="89"/>
                  </a:lnTo>
                  <a:lnTo>
                    <a:pt x="3065" y="89"/>
                  </a:lnTo>
                  <a:lnTo>
                    <a:pt x="3072" y="83"/>
                  </a:lnTo>
                  <a:lnTo>
                    <a:pt x="3079" y="78"/>
                  </a:lnTo>
                  <a:lnTo>
                    <a:pt x="3086" y="71"/>
                  </a:lnTo>
                  <a:lnTo>
                    <a:pt x="3092" y="66"/>
                  </a:lnTo>
                  <a:lnTo>
                    <a:pt x="3097" y="68"/>
                  </a:lnTo>
                  <a:lnTo>
                    <a:pt x="3100" y="68"/>
                  </a:lnTo>
                  <a:lnTo>
                    <a:pt x="3106" y="69"/>
                  </a:lnTo>
                  <a:lnTo>
                    <a:pt x="3111" y="69"/>
                  </a:lnTo>
                  <a:lnTo>
                    <a:pt x="3111" y="50"/>
                  </a:lnTo>
                  <a:lnTo>
                    <a:pt x="3126" y="43"/>
                  </a:lnTo>
                  <a:lnTo>
                    <a:pt x="3139" y="36"/>
                  </a:lnTo>
                  <a:lnTo>
                    <a:pt x="3151" y="27"/>
                  </a:lnTo>
                  <a:lnTo>
                    <a:pt x="3161" y="17"/>
                  </a:lnTo>
                  <a:lnTo>
                    <a:pt x="3165" y="0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4" name="Freeform 11">
              <a:extLst>
                <a:ext uri="{FF2B5EF4-FFF2-40B4-BE49-F238E27FC236}">
                  <a16:creationId xmlns:a16="http://schemas.microsoft.com/office/drawing/2014/main" id="{0A0E1EFD-DFA2-43D3-86F4-EC15E8D3D97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97088" y="1382713"/>
              <a:ext cx="4552950" cy="1549400"/>
            </a:xfrm>
            <a:custGeom>
              <a:avLst/>
              <a:gdLst>
                <a:gd name="T0" fmla="*/ 0 w 2868"/>
                <a:gd name="T1" fmla="*/ 276 h 976"/>
                <a:gd name="T2" fmla="*/ 1210 w 2868"/>
                <a:gd name="T3" fmla="*/ 237 h 976"/>
                <a:gd name="T4" fmla="*/ 1742 w 2868"/>
                <a:gd name="T5" fmla="*/ 276 h 976"/>
                <a:gd name="T6" fmla="*/ 2863 w 2868"/>
                <a:gd name="T7" fmla="*/ 190 h 976"/>
                <a:gd name="T8" fmla="*/ 2804 w 2868"/>
                <a:gd name="T9" fmla="*/ 223 h 976"/>
                <a:gd name="T10" fmla="*/ 194 w 2868"/>
                <a:gd name="T11" fmla="*/ 279 h 976"/>
                <a:gd name="T12" fmla="*/ 98 w 2868"/>
                <a:gd name="T13" fmla="*/ 202 h 976"/>
                <a:gd name="T14" fmla="*/ 138 w 2868"/>
                <a:gd name="T15" fmla="*/ 150 h 976"/>
                <a:gd name="T16" fmla="*/ 1685 w 2868"/>
                <a:gd name="T17" fmla="*/ 166 h 976"/>
                <a:gd name="T18" fmla="*/ 1631 w 2868"/>
                <a:gd name="T19" fmla="*/ 295 h 976"/>
                <a:gd name="T20" fmla="*/ 1620 w 2868"/>
                <a:gd name="T21" fmla="*/ 218 h 976"/>
                <a:gd name="T22" fmla="*/ 1569 w 2868"/>
                <a:gd name="T23" fmla="*/ 159 h 976"/>
                <a:gd name="T24" fmla="*/ 1632 w 2868"/>
                <a:gd name="T25" fmla="*/ 157 h 976"/>
                <a:gd name="T26" fmla="*/ 2615 w 2868"/>
                <a:gd name="T27" fmla="*/ 120 h 976"/>
                <a:gd name="T28" fmla="*/ 2090 w 2868"/>
                <a:gd name="T29" fmla="*/ 120 h 976"/>
                <a:gd name="T30" fmla="*/ 2739 w 2868"/>
                <a:gd name="T31" fmla="*/ 87 h 976"/>
                <a:gd name="T32" fmla="*/ 2765 w 2868"/>
                <a:gd name="T33" fmla="*/ 195 h 976"/>
                <a:gd name="T34" fmla="*/ 2704 w 2868"/>
                <a:gd name="T35" fmla="*/ 92 h 976"/>
                <a:gd name="T36" fmla="*/ 2158 w 2868"/>
                <a:gd name="T37" fmla="*/ 99 h 976"/>
                <a:gd name="T38" fmla="*/ 1786 w 2868"/>
                <a:gd name="T39" fmla="*/ 89 h 976"/>
                <a:gd name="T40" fmla="*/ 1681 w 2868"/>
                <a:gd name="T41" fmla="*/ 89 h 976"/>
                <a:gd name="T42" fmla="*/ 2186 w 2868"/>
                <a:gd name="T43" fmla="*/ 45 h 976"/>
                <a:gd name="T44" fmla="*/ 596 w 2868"/>
                <a:gd name="T45" fmla="*/ 92 h 976"/>
                <a:gd name="T46" fmla="*/ 384 w 2868"/>
                <a:gd name="T47" fmla="*/ 253 h 976"/>
                <a:gd name="T48" fmla="*/ 330 w 2868"/>
                <a:gd name="T49" fmla="*/ 316 h 976"/>
                <a:gd name="T50" fmla="*/ 321 w 2868"/>
                <a:gd name="T51" fmla="*/ 361 h 976"/>
                <a:gd name="T52" fmla="*/ 205 w 2868"/>
                <a:gd name="T53" fmla="*/ 335 h 976"/>
                <a:gd name="T54" fmla="*/ 253 w 2868"/>
                <a:gd name="T55" fmla="*/ 248 h 976"/>
                <a:gd name="T56" fmla="*/ 304 w 2868"/>
                <a:gd name="T57" fmla="*/ 197 h 976"/>
                <a:gd name="T58" fmla="*/ 311 w 2868"/>
                <a:gd name="T59" fmla="*/ 188 h 976"/>
                <a:gd name="T60" fmla="*/ 192 w 2868"/>
                <a:gd name="T61" fmla="*/ 168 h 976"/>
                <a:gd name="T62" fmla="*/ 161 w 2868"/>
                <a:gd name="T63" fmla="*/ 131 h 976"/>
                <a:gd name="T64" fmla="*/ 253 w 2868"/>
                <a:gd name="T65" fmla="*/ 92 h 976"/>
                <a:gd name="T66" fmla="*/ 323 w 2868"/>
                <a:gd name="T67" fmla="*/ 77 h 976"/>
                <a:gd name="T68" fmla="*/ 2107 w 2868"/>
                <a:gd name="T69" fmla="*/ 80 h 976"/>
                <a:gd name="T70" fmla="*/ 2090 w 2868"/>
                <a:gd name="T71" fmla="*/ 59 h 976"/>
                <a:gd name="T72" fmla="*/ 2147 w 2868"/>
                <a:gd name="T73" fmla="*/ 30 h 976"/>
                <a:gd name="T74" fmla="*/ 1048 w 2868"/>
                <a:gd name="T75" fmla="*/ 73 h 976"/>
                <a:gd name="T76" fmla="*/ 1076 w 2868"/>
                <a:gd name="T77" fmla="*/ 131 h 976"/>
                <a:gd name="T78" fmla="*/ 1294 w 2868"/>
                <a:gd name="T79" fmla="*/ 147 h 976"/>
                <a:gd name="T80" fmla="*/ 1196 w 2868"/>
                <a:gd name="T81" fmla="*/ 243 h 976"/>
                <a:gd name="T82" fmla="*/ 1224 w 2868"/>
                <a:gd name="T83" fmla="*/ 353 h 976"/>
                <a:gd name="T84" fmla="*/ 1198 w 2868"/>
                <a:gd name="T85" fmla="*/ 415 h 976"/>
                <a:gd name="T86" fmla="*/ 1192 w 2868"/>
                <a:gd name="T87" fmla="*/ 490 h 976"/>
                <a:gd name="T88" fmla="*/ 1140 w 2868"/>
                <a:gd name="T89" fmla="*/ 538 h 976"/>
                <a:gd name="T90" fmla="*/ 1091 w 2868"/>
                <a:gd name="T91" fmla="*/ 602 h 976"/>
                <a:gd name="T92" fmla="*/ 1048 w 2868"/>
                <a:gd name="T93" fmla="*/ 696 h 976"/>
                <a:gd name="T94" fmla="*/ 911 w 2868"/>
                <a:gd name="T95" fmla="*/ 784 h 976"/>
                <a:gd name="T96" fmla="*/ 861 w 2868"/>
                <a:gd name="T97" fmla="*/ 932 h 976"/>
                <a:gd name="T98" fmla="*/ 740 w 2868"/>
                <a:gd name="T99" fmla="*/ 862 h 976"/>
                <a:gd name="T100" fmla="*/ 714 w 2868"/>
                <a:gd name="T101" fmla="*/ 806 h 976"/>
                <a:gd name="T102" fmla="*/ 718 w 2868"/>
                <a:gd name="T103" fmla="*/ 641 h 976"/>
                <a:gd name="T104" fmla="*/ 672 w 2868"/>
                <a:gd name="T105" fmla="*/ 576 h 976"/>
                <a:gd name="T106" fmla="*/ 466 w 2868"/>
                <a:gd name="T107" fmla="*/ 374 h 976"/>
                <a:gd name="T108" fmla="*/ 447 w 2868"/>
                <a:gd name="T109" fmla="*/ 290 h 976"/>
                <a:gd name="T110" fmla="*/ 592 w 2868"/>
                <a:gd name="T111" fmla="*/ 140 h 976"/>
                <a:gd name="T112" fmla="*/ 711 w 2868"/>
                <a:gd name="T113" fmla="*/ 112 h 976"/>
                <a:gd name="T114" fmla="*/ 833 w 2868"/>
                <a:gd name="T115" fmla="*/ 80 h 976"/>
                <a:gd name="T116" fmla="*/ 896 w 2868"/>
                <a:gd name="T117" fmla="*/ 44 h 976"/>
                <a:gd name="T118" fmla="*/ 2706 w 2868"/>
                <a:gd name="T119" fmla="*/ 31 h 976"/>
                <a:gd name="T120" fmla="*/ 2641 w 2868"/>
                <a:gd name="T121" fmla="*/ 80 h 9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868" h="976">
                  <a:moveTo>
                    <a:pt x="7" y="243"/>
                  </a:moveTo>
                  <a:lnTo>
                    <a:pt x="25" y="248"/>
                  </a:lnTo>
                  <a:lnTo>
                    <a:pt x="37" y="257"/>
                  </a:lnTo>
                  <a:lnTo>
                    <a:pt x="47" y="265"/>
                  </a:lnTo>
                  <a:lnTo>
                    <a:pt x="58" y="276"/>
                  </a:lnTo>
                  <a:lnTo>
                    <a:pt x="68" y="284"/>
                  </a:lnTo>
                  <a:lnTo>
                    <a:pt x="68" y="281"/>
                  </a:lnTo>
                  <a:lnTo>
                    <a:pt x="74" y="281"/>
                  </a:lnTo>
                  <a:lnTo>
                    <a:pt x="74" y="284"/>
                  </a:lnTo>
                  <a:lnTo>
                    <a:pt x="75" y="288"/>
                  </a:lnTo>
                  <a:lnTo>
                    <a:pt x="79" y="293"/>
                  </a:lnTo>
                  <a:lnTo>
                    <a:pt x="81" y="300"/>
                  </a:lnTo>
                  <a:lnTo>
                    <a:pt x="74" y="300"/>
                  </a:lnTo>
                  <a:lnTo>
                    <a:pt x="70" y="300"/>
                  </a:lnTo>
                  <a:lnTo>
                    <a:pt x="70" y="302"/>
                  </a:lnTo>
                  <a:lnTo>
                    <a:pt x="68" y="302"/>
                  </a:lnTo>
                  <a:lnTo>
                    <a:pt x="65" y="302"/>
                  </a:lnTo>
                  <a:lnTo>
                    <a:pt x="61" y="304"/>
                  </a:lnTo>
                  <a:lnTo>
                    <a:pt x="47" y="293"/>
                  </a:lnTo>
                  <a:lnTo>
                    <a:pt x="33" y="288"/>
                  </a:lnTo>
                  <a:lnTo>
                    <a:pt x="16" y="284"/>
                  </a:lnTo>
                  <a:lnTo>
                    <a:pt x="0" y="276"/>
                  </a:lnTo>
                  <a:lnTo>
                    <a:pt x="6" y="271"/>
                  </a:lnTo>
                  <a:lnTo>
                    <a:pt x="7" y="265"/>
                  </a:lnTo>
                  <a:lnTo>
                    <a:pt x="6" y="260"/>
                  </a:lnTo>
                  <a:lnTo>
                    <a:pt x="6" y="253"/>
                  </a:lnTo>
                  <a:lnTo>
                    <a:pt x="7" y="243"/>
                  </a:lnTo>
                  <a:close/>
                  <a:moveTo>
                    <a:pt x="1222" y="236"/>
                  </a:moveTo>
                  <a:lnTo>
                    <a:pt x="1226" y="236"/>
                  </a:lnTo>
                  <a:lnTo>
                    <a:pt x="1229" y="237"/>
                  </a:lnTo>
                  <a:lnTo>
                    <a:pt x="1231" y="239"/>
                  </a:lnTo>
                  <a:lnTo>
                    <a:pt x="1233" y="241"/>
                  </a:lnTo>
                  <a:lnTo>
                    <a:pt x="1234" y="243"/>
                  </a:lnTo>
                  <a:lnTo>
                    <a:pt x="1234" y="244"/>
                  </a:lnTo>
                  <a:lnTo>
                    <a:pt x="1234" y="246"/>
                  </a:lnTo>
                  <a:lnTo>
                    <a:pt x="1236" y="250"/>
                  </a:lnTo>
                  <a:lnTo>
                    <a:pt x="1229" y="250"/>
                  </a:lnTo>
                  <a:lnTo>
                    <a:pt x="1226" y="251"/>
                  </a:lnTo>
                  <a:lnTo>
                    <a:pt x="1222" y="251"/>
                  </a:lnTo>
                  <a:lnTo>
                    <a:pt x="1219" y="253"/>
                  </a:lnTo>
                  <a:lnTo>
                    <a:pt x="1213" y="253"/>
                  </a:lnTo>
                  <a:lnTo>
                    <a:pt x="1213" y="250"/>
                  </a:lnTo>
                  <a:lnTo>
                    <a:pt x="1210" y="250"/>
                  </a:lnTo>
                  <a:lnTo>
                    <a:pt x="1210" y="237"/>
                  </a:lnTo>
                  <a:lnTo>
                    <a:pt x="1215" y="237"/>
                  </a:lnTo>
                  <a:lnTo>
                    <a:pt x="1220" y="236"/>
                  </a:lnTo>
                  <a:lnTo>
                    <a:pt x="1222" y="236"/>
                  </a:lnTo>
                  <a:close/>
                  <a:moveTo>
                    <a:pt x="61" y="227"/>
                  </a:moveTo>
                  <a:lnTo>
                    <a:pt x="77" y="227"/>
                  </a:lnTo>
                  <a:lnTo>
                    <a:pt x="77" y="230"/>
                  </a:lnTo>
                  <a:lnTo>
                    <a:pt x="74" y="230"/>
                  </a:lnTo>
                  <a:lnTo>
                    <a:pt x="70" y="230"/>
                  </a:lnTo>
                  <a:lnTo>
                    <a:pt x="68" y="232"/>
                  </a:lnTo>
                  <a:lnTo>
                    <a:pt x="67" y="232"/>
                  </a:lnTo>
                  <a:lnTo>
                    <a:pt x="67" y="232"/>
                  </a:lnTo>
                  <a:lnTo>
                    <a:pt x="65" y="232"/>
                  </a:lnTo>
                  <a:lnTo>
                    <a:pt x="63" y="230"/>
                  </a:lnTo>
                  <a:lnTo>
                    <a:pt x="61" y="227"/>
                  </a:lnTo>
                  <a:close/>
                  <a:moveTo>
                    <a:pt x="1716" y="202"/>
                  </a:moveTo>
                  <a:lnTo>
                    <a:pt x="1728" y="202"/>
                  </a:lnTo>
                  <a:lnTo>
                    <a:pt x="1732" y="216"/>
                  </a:lnTo>
                  <a:lnTo>
                    <a:pt x="1735" y="225"/>
                  </a:lnTo>
                  <a:lnTo>
                    <a:pt x="1742" y="229"/>
                  </a:lnTo>
                  <a:lnTo>
                    <a:pt x="1754" y="234"/>
                  </a:lnTo>
                  <a:lnTo>
                    <a:pt x="1749" y="255"/>
                  </a:lnTo>
                  <a:lnTo>
                    <a:pt x="1742" y="276"/>
                  </a:lnTo>
                  <a:lnTo>
                    <a:pt x="1732" y="291"/>
                  </a:lnTo>
                  <a:lnTo>
                    <a:pt x="1732" y="272"/>
                  </a:lnTo>
                  <a:lnTo>
                    <a:pt x="1709" y="272"/>
                  </a:lnTo>
                  <a:lnTo>
                    <a:pt x="1711" y="250"/>
                  </a:lnTo>
                  <a:lnTo>
                    <a:pt x="1713" y="229"/>
                  </a:lnTo>
                  <a:lnTo>
                    <a:pt x="1716" y="202"/>
                  </a:lnTo>
                  <a:close/>
                  <a:moveTo>
                    <a:pt x="2819" y="157"/>
                  </a:moveTo>
                  <a:lnTo>
                    <a:pt x="2823" y="157"/>
                  </a:lnTo>
                  <a:lnTo>
                    <a:pt x="2823" y="161"/>
                  </a:lnTo>
                  <a:lnTo>
                    <a:pt x="2824" y="166"/>
                  </a:lnTo>
                  <a:lnTo>
                    <a:pt x="2826" y="168"/>
                  </a:lnTo>
                  <a:lnTo>
                    <a:pt x="2828" y="171"/>
                  </a:lnTo>
                  <a:lnTo>
                    <a:pt x="2830" y="173"/>
                  </a:lnTo>
                  <a:lnTo>
                    <a:pt x="2833" y="176"/>
                  </a:lnTo>
                  <a:lnTo>
                    <a:pt x="2837" y="173"/>
                  </a:lnTo>
                  <a:lnTo>
                    <a:pt x="2838" y="169"/>
                  </a:lnTo>
                  <a:lnTo>
                    <a:pt x="2840" y="168"/>
                  </a:lnTo>
                  <a:lnTo>
                    <a:pt x="2844" y="168"/>
                  </a:lnTo>
                  <a:lnTo>
                    <a:pt x="2849" y="166"/>
                  </a:lnTo>
                  <a:lnTo>
                    <a:pt x="2852" y="176"/>
                  </a:lnTo>
                  <a:lnTo>
                    <a:pt x="2858" y="183"/>
                  </a:lnTo>
                  <a:lnTo>
                    <a:pt x="2863" y="190"/>
                  </a:lnTo>
                  <a:lnTo>
                    <a:pt x="2866" y="199"/>
                  </a:lnTo>
                  <a:lnTo>
                    <a:pt x="2868" y="211"/>
                  </a:lnTo>
                  <a:lnTo>
                    <a:pt x="2868" y="213"/>
                  </a:lnTo>
                  <a:lnTo>
                    <a:pt x="2866" y="215"/>
                  </a:lnTo>
                  <a:lnTo>
                    <a:pt x="2866" y="216"/>
                  </a:lnTo>
                  <a:lnTo>
                    <a:pt x="2866" y="218"/>
                  </a:lnTo>
                  <a:lnTo>
                    <a:pt x="2866" y="220"/>
                  </a:lnTo>
                  <a:lnTo>
                    <a:pt x="2865" y="223"/>
                  </a:lnTo>
                  <a:lnTo>
                    <a:pt x="2854" y="230"/>
                  </a:lnTo>
                  <a:lnTo>
                    <a:pt x="2838" y="237"/>
                  </a:lnTo>
                  <a:lnTo>
                    <a:pt x="2819" y="241"/>
                  </a:lnTo>
                  <a:lnTo>
                    <a:pt x="2800" y="244"/>
                  </a:lnTo>
                  <a:lnTo>
                    <a:pt x="2784" y="246"/>
                  </a:lnTo>
                  <a:lnTo>
                    <a:pt x="2786" y="237"/>
                  </a:lnTo>
                  <a:lnTo>
                    <a:pt x="2788" y="234"/>
                  </a:lnTo>
                  <a:lnTo>
                    <a:pt x="2790" y="230"/>
                  </a:lnTo>
                  <a:lnTo>
                    <a:pt x="2791" y="229"/>
                  </a:lnTo>
                  <a:lnTo>
                    <a:pt x="2793" y="229"/>
                  </a:lnTo>
                  <a:lnTo>
                    <a:pt x="2797" y="227"/>
                  </a:lnTo>
                  <a:lnTo>
                    <a:pt x="2798" y="227"/>
                  </a:lnTo>
                  <a:lnTo>
                    <a:pt x="2800" y="225"/>
                  </a:lnTo>
                  <a:lnTo>
                    <a:pt x="2804" y="223"/>
                  </a:lnTo>
                  <a:lnTo>
                    <a:pt x="2809" y="209"/>
                  </a:lnTo>
                  <a:lnTo>
                    <a:pt x="2809" y="195"/>
                  </a:lnTo>
                  <a:lnTo>
                    <a:pt x="2807" y="182"/>
                  </a:lnTo>
                  <a:lnTo>
                    <a:pt x="2810" y="171"/>
                  </a:lnTo>
                  <a:lnTo>
                    <a:pt x="2819" y="161"/>
                  </a:lnTo>
                  <a:lnTo>
                    <a:pt x="2819" y="157"/>
                  </a:lnTo>
                  <a:close/>
                  <a:moveTo>
                    <a:pt x="142" y="150"/>
                  </a:moveTo>
                  <a:lnTo>
                    <a:pt x="161" y="171"/>
                  </a:lnTo>
                  <a:lnTo>
                    <a:pt x="185" y="187"/>
                  </a:lnTo>
                  <a:lnTo>
                    <a:pt x="215" y="199"/>
                  </a:lnTo>
                  <a:lnTo>
                    <a:pt x="217" y="216"/>
                  </a:lnTo>
                  <a:lnTo>
                    <a:pt x="222" y="229"/>
                  </a:lnTo>
                  <a:lnTo>
                    <a:pt x="227" y="236"/>
                  </a:lnTo>
                  <a:lnTo>
                    <a:pt x="234" y="243"/>
                  </a:lnTo>
                  <a:lnTo>
                    <a:pt x="241" y="253"/>
                  </a:lnTo>
                  <a:lnTo>
                    <a:pt x="229" y="255"/>
                  </a:lnTo>
                  <a:lnTo>
                    <a:pt x="217" y="257"/>
                  </a:lnTo>
                  <a:lnTo>
                    <a:pt x="206" y="262"/>
                  </a:lnTo>
                  <a:lnTo>
                    <a:pt x="199" y="269"/>
                  </a:lnTo>
                  <a:lnTo>
                    <a:pt x="198" y="272"/>
                  </a:lnTo>
                  <a:lnTo>
                    <a:pt x="196" y="276"/>
                  </a:lnTo>
                  <a:lnTo>
                    <a:pt x="194" y="279"/>
                  </a:lnTo>
                  <a:lnTo>
                    <a:pt x="192" y="281"/>
                  </a:lnTo>
                  <a:lnTo>
                    <a:pt x="189" y="284"/>
                  </a:lnTo>
                  <a:lnTo>
                    <a:pt x="178" y="286"/>
                  </a:lnTo>
                  <a:lnTo>
                    <a:pt x="163" y="288"/>
                  </a:lnTo>
                  <a:lnTo>
                    <a:pt x="145" y="286"/>
                  </a:lnTo>
                  <a:lnTo>
                    <a:pt x="131" y="284"/>
                  </a:lnTo>
                  <a:lnTo>
                    <a:pt x="128" y="274"/>
                  </a:lnTo>
                  <a:lnTo>
                    <a:pt x="126" y="267"/>
                  </a:lnTo>
                  <a:lnTo>
                    <a:pt x="124" y="262"/>
                  </a:lnTo>
                  <a:lnTo>
                    <a:pt x="119" y="253"/>
                  </a:lnTo>
                  <a:lnTo>
                    <a:pt x="142" y="246"/>
                  </a:lnTo>
                  <a:lnTo>
                    <a:pt x="142" y="243"/>
                  </a:lnTo>
                  <a:lnTo>
                    <a:pt x="124" y="241"/>
                  </a:lnTo>
                  <a:lnTo>
                    <a:pt x="112" y="237"/>
                  </a:lnTo>
                  <a:lnTo>
                    <a:pt x="103" y="230"/>
                  </a:lnTo>
                  <a:lnTo>
                    <a:pt x="102" y="225"/>
                  </a:lnTo>
                  <a:lnTo>
                    <a:pt x="98" y="220"/>
                  </a:lnTo>
                  <a:lnTo>
                    <a:pt x="96" y="215"/>
                  </a:lnTo>
                  <a:lnTo>
                    <a:pt x="96" y="209"/>
                  </a:lnTo>
                  <a:lnTo>
                    <a:pt x="96" y="206"/>
                  </a:lnTo>
                  <a:lnTo>
                    <a:pt x="96" y="202"/>
                  </a:lnTo>
                  <a:lnTo>
                    <a:pt x="98" y="202"/>
                  </a:lnTo>
                  <a:lnTo>
                    <a:pt x="100" y="201"/>
                  </a:lnTo>
                  <a:lnTo>
                    <a:pt x="102" y="201"/>
                  </a:lnTo>
                  <a:lnTo>
                    <a:pt x="103" y="201"/>
                  </a:lnTo>
                  <a:lnTo>
                    <a:pt x="107" y="199"/>
                  </a:lnTo>
                  <a:lnTo>
                    <a:pt x="109" y="194"/>
                  </a:lnTo>
                  <a:lnTo>
                    <a:pt x="109" y="188"/>
                  </a:lnTo>
                  <a:lnTo>
                    <a:pt x="109" y="185"/>
                  </a:lnTo>
                  <a:lnTo>
                    <a:pt x="110" y="183"/>
                  </a:lnTo>
                  <a:lnTo>
                    <a:pt x="112" y="180"/>
                  </a:lnTo>
                  <a:lnTo>
                    <a:pt x="114" y="180"/>
                  </a:lnTo>
                  <a:lnTo>
                    <a:pt x="116" y="178"/>
                  </a:lnTo>
                  <a:lnTo>
                    <a:pt x="117" y="178"/>
                  </a:lnTo>
                  <a:lnTo>
                    <a:pt x="119" y="178"/>
                  </a:lnTo>
                  <a:lnTo>
                    <a:pt x="122" y="176"/>
                  </a:lnTo>
                  <a:lnTo>
                    <a:pt x="124" y="169"/>
                  </a:lnTo>
                  <a:lnTo>
                    <a:pt x="126" y="164"/>
                  </a:lnTo>
                  <a:lnTo>
                    <a:pt x="128" y="159"/>
                  </a:lnTo>
                  <a:lnTo>
                    <a:pt x="131" y="154"/>
                  </a:lnTo>
                  <a:lnTo>
                    <a:pt x="133" y="152"/>
                  </a:lnTo>
                  <a:lnTo>
                    <a:pt x="135" y="152"/>
                  </a:lnTo>
                  <a:lnTo>
                    <a:pt x="136" y="150"/>
                  </a:lnTo>
                  <a:lnTo>
                    <a:pt x="138" y="150"/>
                  </a:lnTo>
                  <a:lnTo>
                    <a:pt x="142" y="150"/>
                  </a:lnTo>
                  <a:close/>
                  <a:moveTo>
                    <a:pt x="1172" y="131"/>
                  </a:moveTo>
                  <a:lnTo>
                    <a:pt x="1177" y="133"/>
                  </a:lnTo>
                  <a:lnTo>
                    <a:pt x="1182" y="134"/>
                  </a:lnTo>
                  <a:lnTo>
                    <a:pt x="1185" y="136"/>
                  </a:lnTo>
                  <a:lnTo>
                    <a:pt x="1191" y="138"/>
                  </a:lnTo>
                  <a:lnTo>
                    <a:pt x="1191" y="143"/>
                  </a:lnTo>
                  <a:lnTo>
                    <a:pt x="1192" y="147"/>
                  </a:lnTo>
                  <a:lnTo>
                    <a:pt x="1192" y="150"/>
                  </a:lnTo>
                  <a:lnTo>
                    <a:pt x="1194" y="154"/>
                  </a:lnTo>
                  <a:lnTo>
                    <a:pt x="1182" y="154"/>
                  </a:lnTo>
                  <a:lnTo>
                    <a:pt x="1180" y="150"/>
                  </a:lnTo>
                  <a:lnTo>
                    <a:pt x="1178" y="147"/>
                  </a:lnTo>
                  <a:lnTo>
                    <a:pt x="1175" y="143"/>
                  </a:lnTo>
                  <a:lnTo>
                    <a:pt x="1173" y="141"/>
                  </a:lnTo>
                  <a:lnTo>
                    <a:pt x="1173" y="136"/>
                  </a:lnTo>
                  <a:lnTo>
                    <a:pt x="1172" y="131"/>
                  </a:lnTo>
                  <a:close/>
                  <a:moveTo>
                    <a:pt x="1658" y="108"/>
                  </a:moveTo>
                  <a:lnTo>
                    <a:pt x="1664" y="117"/>
                  </a:lnTo>
                  <a:lnTo>
                    <a:pt x="1669" y="134"/>
                  </a:lnTo>
                  <a:lnTo>
                    <a:pt x="1676" y="150"/>
                  </a:lnTo>
                  <a:lnTo>
                    <a:pt x="1685" y="166"/>
                  </a:lnTo>
                  <a:lnTo>
                    <a:pt x="1690" y="173"/>
                  </a:lnTo>
                  <a:lnTo>
                    <a:pt x="1693" y="169"/>
                  </a:lnTo>
                  <a:lnTo>
                    <a:pt x="1695" y="168"/>
                  </a:lnTo>
                  <a:lnTo>
                    <a:pt x="1699" y="168"/>
                  </a:lnTo>
                  <a:lnTo>
                    <a:pt x="1702" y="166"/>
                  </a:lnTo>
                  <a:lnTo>
                    <a:pt x="1709" y="166"/>
                  </a:lnTo>
                  <a:lnTo>
                    <a:pt x="1709" y="169"/>
                  </a:lnTo>
                  <a:lnTo>
                    <a:pt x="1713" y="169"/>
                  </a:lnTo>
                  <a:lnTo>
                    <a:pt x="1713" y="180"/>
                  </a:lnTo>
                  <a:lnTo>
                    <a:pt x="1686" y="183"/>
                  </a:lnTo>
                  <a:lnTo>
                    <a:pt x="1683" y="211"/>
                  </a:lnTo>
                  <a:lnTo>
                    <a:pt x="1674" y="234"/>
                  </a:lnTo>
                  <a:lnTo>
                    <a:pt x="1667" y="257"/>
                  </a:lnTo>
                  <a:lnTo>
                    <a:pt x="1664" y="276"/>
                  </a:lnTo>
                  <a:lnTo>
                    <a:pt x="1662" y="295"/>
                  </a:lnTo>
                  <a:lnTo>
                    <a:pt x="1662" y="311"/>
                  </a:lnTo>
                  <a:lnTo>
                    <a:pt x="1658" y="326"/>
                  </a:lnTo>
                  <a:lnTo>
                    <a:pt x="1655" y="326"/>
                  </a:lnTo>
                  <a:lnTo>
                    <a:pt x="1655" y="323"/>
                  </a:lnTo>
                  <a:lnTo>
                    <a:pt x="1650" y="316"/>
                  </a:lnTo>
                  <a:lnTo>
                    <a:pt x="1641" y="307"/>
                  </a:lnTo>
                  <a:lnTo>
                    <a:pt x="1631" y="295"/>
                  </a:lnTo>
                  <a:lnTo>
                    <a:pt x="1622" y="283"/>
                  </a:lnTo>
                  <a:lnTo>
                    <a:pt x="1615" y="271"/>
                  </a:lnTo>
                  <a:lnTo>
                    <a:pt x="1611" y="260"/>
                  </a:lnTo>
                  <a:lnTo>
                    <a:pt x="1613" y="253"/>
                  </a:lnTo>
                  <a:lnTo>
                    <a:pt x="1617" y="251"/>
                  </a:lnTo>
                  <a:lnTo>
                    <a:pt x="1620" y="251"/>
                  </a:lnTo>
                  <a:lnTo>
                    <a:pt x="1622" y="251"/>
                  </a:lnTo>
                  <a:lnTo>
                    <a:pt x="1624" y="251"/>
                  </a:lnTo>
                  <a:lnTo>
                    <a:pt x="1625" y="251"/>
                  </a:lnTo>
                  <a:lnTo>
                    <a:pt x="1627" y="251"/>
                  </a:lnTo>
                  <a:lnTo>
                    <a:pt x="1629" y="250"/>
                  </a:lnTo>
                  <a:lnTo>
                    <a:pt x="1632" y="246"/>
                  </a:lnTo>
                  <a:lnTo>
                    <a:pt x="1629" y="246"/>
                  </a:lnTo>
                  <a:lnTo>
                    <a:pt x="1629" y="243"/>
                  </a:lnTo>
                  <a:lnTo>
                    <a:pt x="1613" y="241"/>
                  </a:lnTo>
                  <a:lnTo>
                    <a:pt x="1604" y="236"/>
                  </a:lnTo>
                  <a:lnTo>
                    <a:pt x="1597" y="227"/>
                  </a:lnTo>
                  <a:lnTo>
                    <a:pt x="1604" y="225"/>
                  </a:lnTo>
                  <a:lnTo>
                    <a:pt x="1610" y="223"/>
                  </a:lnTo>
                  <a:lnTo>
                    <a:pt x="1613" y="222"/>
                  </a:lnTo>
                  <a:lnTo>
                    <a:pt x="1617" y="220"/>
                  </a:lnTo>
                  <a:lnTo>
                    <a:pt x="1620" y="218"/>
                  </a:lnTo>
                  <a:lnTo>
                    <a:pt x="1624" y="215"/>
                  </a:lnTo>
                  <a:lnTo>
                    <a:pt x="1624" y="211"/>
                  </a:lnTo>
                  <a:lnTo>
                    <a:pt x="1610" y="211"/>
                  </a:lnTo>
                  <a:lnTo>
                    <a:pt x="1606" y="213"/>
                  </a:lnTo>
                  <a:lnTo>
                    <a:pt x="1603" y="213"/>
                  </a:lnTo>
                  <a:lnTo>
                    <a:pt x="1599" y="215"/>
                  </a:lnTo>
                  <a:lnTo>
                    <a:pt x="1594" y="215"/>
                  </a:lnTo>
                  <a:lnTo>
                    <a:pt x="1585" y="199"/>
                  </a:lnTo>
                  <a:lnTo>
                    <a:pt x="1575" y="183"/>
                  </a:lnTo>
                  <a:lnTo>
                    <a:pt x="1576" y="178"/>
                  </a:lnTo>
                  <a:lnTo>
                    <a:pt x="1576" y="175"/>
                  </a:lnTo>
                  <a:lnTo>
                    <a:pt x="1578" y="173"/>
                  </a:lnTo>
                  <a:lnTo>
                    <a:pt x="1580" y="169"/>
                  </a:lnTo>
                  <a:lnTo>
                    <a:pt x="1580" y="166"/>
                  </a:lnTo>
                  <a:lnTo>
                    <a:pt x="1582" y="161"/>
                  </a:lnTo>
                  <a:lnTo>
                    <a:pt x="1578" y="161"/>
                  </a:lnTo>
                  <a:lnTo>
                    <a:pt x="1578" y="157"/>
                  </a:lnTo>
                  <a:lnTo>
                    <a:pt x="1575" y="159"/>
                  </a:lnTo>
                  <a:lnTo>
                    <a:pt x="1573" y="159"/>
                  </a:lnTo>
                  <a:lnTo>
                    <a:pt x="1571" y="159"/>
                  </a:lnTo>
                  <a:lnTo>
                    <a:pt x="1571" y="159"/>
                  </a:lnTo>
                  <a:lnTo>
                    <a:pt x="1569" y="159"/>
                  </a:lnTo>
                  <a:lnTo>
                    <a:pt x="1569" y="157"/>
                  </a:lnTo>
                  <a:lnTo>
                    <a:pt x="1566" y="154"/>
                  </a:lnTo>
                  <a:lnTo>
                    <a:pt x="1564" y="150"/>
                  </a:lnTo>
                  <a:lnTo>
                    <a:pt x="1562" y="147"/>
                  </a:lnTo>
                  <a:lnTo>
                    <a:pt x="1561" y="145"/>
                  </a:lnTo>
                  <a:lnTo>
                    <a:pt x="1561" y="140"/>
                  </a:lnTo>
                  <a:lnTo>
                    <a:pt x="1559" y="134"/>
                  </a:lnTo>
                  <a:lnTo>
                    <a:pt x="1578" y="122"/>
                  </a:lnTo>
                  <a:lnTo>
                    <a:pt x="1597" y="112"/>
                  </a:lnTo>
                  <a:lnTo>
                    <a:pt x="1599" y="117"/>
                  </a:lnTo>
                  <a:lnTo>
                    <a:pt x="1601" y="122"/>
                  </a:lnTo>
                  <a:lnTo>
                    <a:pt x="1603" y="124"/>
                  </a:lnTo>
                  <a:lnTo>
                    <a:pt x="1606" y="126"/>
                  </a:lnTo>
                  <a:lnTo>
                    <a:pt x="1608" y="126"/>
                  </a:lnTo>
                  <a:lnTo>
                    <a:pt x="1610" y="127"/>
                  </a:lnTo>
                  <a:lnTo>
                    <a:pt x="1613" y="129"/>
                  </a:lnTo>
                  <a:lnTo>
                    <a:pt x="1617" y="131"/>
                  </a:lnTo>
                  <a:lnTo>
                    <a:pt x="1620" y="141"/>
                  </a:lnTo>
                  <a:lnTo>
                    <a:pt x="1622" y="154"/>
                  </a:lnTo>
                  <a:lnTo>
                    <a:pt x="1624" y="166"/>
                  </a:lnTo>
                  <a:lnTo>
                    <a:pt x="1632" y="166"/>
                  </a:lnTo>
                  <a:lnTo>
                    <a:pt x="1632" y="157"/>
                  </a:lnTo>
                  <a:lnTo>
                    <a:pt x="1629" y="147"/>
                  </a:lnTo>
                  <a:lnTo>
                    <a:pt x="1629" y="134"/>
                  </a:lnTo>
                  <a:lnTo>
                    <a:pt x="1632" y="122"/>
                  </a:lnTo>
                  <a:lnTo>
                    <a:pt x="1636" y="112"/>
                  </a:lnTo>
                  <a:lnTo>
                    <a:pt x="1658" y="108"/>
                  </a:lnTo>
                  <a:close/>
                  <a:moveTo>
                    <a:pt x="2641" y="99"/>
                  </a:moveTo>
                  <a:lnTo>
                    <a:pt x="2646" y="103"/>
                  </a:lnTo>
                  <a:lnTo>
                    <a:pt x="2650" y="106"/>
                  </a:lnTo>
                  <a:lnTo>
                    <a:pt x="2655" y="106"/>
                  </a:lnTo>
                  <a:lnTo>
                    <a:pt x="2660" y="106"/>
                  </a:lnTo>
                  <a:lnTo>
                    <a:pt x="2669" y="108"/>
                  </a:lnTo>
                  <a:lnTo>
                    <a:pt x="2667" y="112"/>
                  </a:lnTo>
                  <a:lnTo>
                    <a:pt x="2667" y="113"/>
                  </a:lnTo>
                  <a:lnTo>
                    <a:pt x="2667" y="115"/>
                  </a:lnTo>
                  <a:lnTo>
                    <a:pt x="2666" y="117"/>
                  </a:lnTo>
                  <a:lnTo>
                    <a:pt x="2666" y="119"/>
                  </a:lnTo>
                  <a:lnTo>
                    <a:pt x="2653" y="126"/>
                  </a:lnTo>
                  <a:lnTo>
                    <a:pt x="2636" y="129"/>
                  </a:lnTo>
                  <a:lnTo>
                    <a:pt x="2618" y="131"/>
                  </a:lnTo>
                  <a:lnTo>
                    <a:pt x="2617" y="127"/>
                  </a:lnTo>
                  <a:lnTo>
                    <a:pt x="2617" y="124"/>
                  </a:lnTo>
                  <a:lnTo>
                    <a:pt x="2615" y="120"/>
                  </a:lnTo>
                  <a:lnTo>
                    <a:pt x="2615" y="115"/>
                  </a:lnTo>
                  <a:lnTo>
                    <a:pt x="2620" y="112"/>
                  </a:lnTo>
                  <a:lnTo>
                    <a:pt x="2624" y="108"/>
                  </a:lnTo>
                  <a:lnTo>
                    <a:pt x="2627" y="106"/>
                  </a:lnTo>
                  <a:lnTo>
                    <a:pt x="2631" y="103"/>
                  </a:lnTo>
                  <a:lnTo>
                    <a:pt x="2634" y="101"/>
                  </a:lnTo>
                  <a:lnTo>
                    <a:pt x="2641" y="99"/>
                  </a:lnTo>
                  <a:close/>
                  <a:moveTo>
                    <a:pt x="2104" y="99"/>
                  </a:moveTo>
                  <a:lnTo>
                    <a:pt x="2118" y="101"/>
                  </a:lnTo>
                  <a:lnTo>
                    <a:pt x="2128" y="106"/>
                  </a:lnTo>
                  <a:lnTo>
                    <a:pt x="2138" y="112"/>
                  </a:lnTo>
                  <a:lnTo>
                    <a:pt x="2135" y="115"/>
                  </a:lnTo>
                  <a:lnTo>
                    <a:pt x="2133" y="120"/>
                  </a:lnTo>
                  <a:lnTo>
                    <a:pt x="2130" y="122"/>
                  </a:lnTo>
                  <a:lnTo>
                    <a:pt x="2125" y="124"/>
                  </a:lnTo>
                  <a:lnTo>
                    <a:pt x="2119" y="126"/>
                  </a:lnTo>
                  <a:lnTo>
                    <a:pt x="2112" y="126"/>
                  </a:lnTo>
                  <a:lnTo>
                    <a:pt x="2107" y="129"/>
                  </a:lnTo>
                  <a:lnTo>
                    <a:pt x="2102" y="129"/>
                  </a:lnTo>
                  <a:lnTo>
                    <a:pt x="2097" y="131"/>
                  </a:lnTo>
                  <a:lnTo>
                    <a:pt x="2090" y="131"/>
                  </a:lnTo>
                  <a:lnTo>
                    <a:pt x="2090" y="120"/>
                  </a:lnTo>
                  <a:lnTo>
                    <a:pt x="2091" y="113"/>
                  </a:lnTo>
                  <a:lnTo>
                    <a:pt x="2098" y="108"/>
                  </a:lnTo>
                  <a:lnTo>
                    <a:pt x="2104" y="99"/>
                  </a:lnTo>
                  <a:close/>
                  <a:moveTo>
                    <a:pt x="765" y="99"/>
                  </a:moveTo>
                  <a:lnTo>
                    <a:pt x="779" y="99"/>
                  </a:lnTo>
                  <a:lnTo>
                    <a:pt x="782" y="108"/>
                  </a:lnTo>
                  <a:lnTo>
                    <a:pt x="786" y="113"/>
                  </a:lnTo>
                  <a:lnTo>
                    <a:pt x="789" y="120"/>
                  </a:lnTo>
                  <a:lnTo>
                    <a:pt x="791" y="131"/>
                  </a:lnTo>
                  <a:lnTo>
                    <a:pt x="788" y="131"/>
                  </a:lnTo>
                  <a:lnTo>
                    <a:pt x="777" y="124"/>
                  </a:lnTo>
                  <a:lnTo>
                    <a:pt x="770" y="117"/>
                  </a:lnTo>
                  <a:lnTo>
                    <a:pt x="765" y="110"/>
                  </a:lnTo>
                  <a:lnTo>
                    <a:pt x="765" y="99"/>
                  </a:lnTo>
                  <a:close/>
                  <a:moveTo>
                    <a:pt x="2734" y="77"/>
                  </a:moveTo>
                  <a:lnTo>
                    <a:pt x="2737" y="77"/>
                  </a:lnTo>
                  <a:lnTo>
                    <a:pt x="2741" y="79"/>
                  </a:lnTo>
                  <a:lnTo>
                    <a:pt x="2742" y="79"/>
                  </a:lnTo>
                  <a:lnTo>
                    <a:pt x="2744" y="79"/>
                  </a:lnTo>
                  <a:lnTo>
                    <a:pt x="2746" y="80"/>
                  </a:lnTo>
                  <a:lnTo>
                    <a:pt x="2742" y="84"/>
                  </a:lnTo>
                  <a:lnTo>
                    <a:pt x="2739" y="87"/>
                  </a:lnTo>
                  <a:lnTo>
                    <a:pt x="2737" y="92"/>
                  </a:lnTo>
                  <a:lnTo>
                    <a:pt x="2735" y="96"/>
                  </a:lnTo>
                  <a:lnTo>
                    <a:pt x="2734" y="103"/>
                  </a:lnTo>
                  <a:lnTo>
                    <a:pt x="2737" y="103"/>
                  </a:lnTo>
                  <a:lnTo>
                    <a:pt x="2741" y="98"/>
                  </a:lnTo>
                  <a:lnTo>
                    <a:pt x="2744" y="94"/>
                  </a:lnTo>
                  <a:lnTo>
                    <a:pt x="2748" y="91"/>
                  </a:lnTo>
                  <a:lnTo>
                    <a:pt x="2753" y="89"/>
                  </a:lnTo>
                  <a:lnTo>
                    <a:pt x="2763" y="99"/>
                  </a:lnTo>
                  <a:lnTo>
                    <a:pt x="2776" y="108"/>
                  </a:lnTo>
                  <a:lnTo>
                    <a:pt x="2784" y="115"/>
                  </a:lnTo>
                  <a:lnTo>
                    <a:pt x="2784" y="138"/>
                  </a:lnTo>
                  <a:lnTo>
                    <a:pt x="2790" y="143"/>
                  </a:lnTo>
                  <a:lnTo>
                    <a:pt x="2795" y="147"/>
                  </a:lnTo>
                  <a:lnTo>
                    <a:pt x="2800" y="148"/>
                  </a:lnTo>
                  <a:lnTo>
                    <a:pt x="2804" y="155"/>
                  </a:lnTo>
                  <a:lnTo>
                    <a:pt x="2807" y="169"/>
                  </a:lnTo>
                  <a:lnTo>
                    <a:pt x="2800" y="178"/>
                  </a:lnTo>
                  <a:lnTo>
                    <a:pt x="2797" y="187"/>
                  </a:lnTo>
                  <a:lnTo>
                    <a:pt x="2790" y="192"/>
                  </a:lnTo>
                  <a:lnTo>
                    <a:pt x="2781" y="194"/>
                  </a:lnTo>
                  <a:lnTo>
                    <a:pt x="2765" y="195"/>
                  </a:lnTo>
                  <a:lnTo>
                    <a:pt x="2753" y="185"/>
                  </a:lnTo>
                  <a:lnTo>
                    <a:pt x="2735" y="176"/>
                  </a:lnTo>
                  <a:lnTo>
                    <a:pt x="2716" y="171"/>
                  </a:lnTo>
                  <a:lnTo>
                    <a:pt x="2697" y="164"/>
                  </a:lnTo>
                  <a:lnTo>
                    <a:pt x="2680" y="157"/>
                  </a:lnTo>
                  <a:lnTo>
                    <a:pt x="2669" y="147"/>
                  </a:lnTo>
                  <a:lnTo>
                    <a:pt x="2676" y="143"/>
                  </a:lnTo>
                  <a:lnTo>
                    <a:pt x="2681" y="140"/>
                  </a:lnTo>
                  <a:lnTo>
                    <a:pt x="2685" y="136"/>
                  </a:lnTo>
                  <a:lnTo>
                    <a:pt x="2687" y="131"/>
                  </a:lnTo>
                  <a:lnTo>
                    <a:pt x="2688" y="122"/>
                  </a:lnTo>
                  <a:lnTo>
                    <a:pt x="2687" y="119"/>
                  </a:lnTo>
                  <a:lnTo>
                    <a:pt x="2685" y="113"/>
                  </a:lnTo>
                  <a:lnTo>
                    <a:pt x="2685" y="106"/>
                  </a:lnTo>
                  <a:lnTo>
                    <a:pt x="2685" y="99"/>
                  </a:lnTo>
                  <a:lnTo>
                    <a:pt x="2685" y="98"/>
                  </a:lnTo>
                  <a:lnTo>
                    <a:pt x="2687" y="98"/>
                  </a:lnTo>
                  <a:lnTo>
                    <a:pt x="2687" y="98"/>
                  </a:lnTo>
                  <a:lnTo>
                    <a:pt x="2687" y="98"/>
                  </a:lnTo>
                  <a:lnTo>
                    <a:pt x="2687" y="98"/>
                  </a:lnTo>
                  <a:lnTo>
                    <a:pt x="2688" y="96"/>
                  </a:lnTo>
                  <a:lnTo>
                    <a:pt x="2704" y="92"/>
                  </a:lnTo>
                  <a:lnTo>
                    <a:pt x="2721" y="84"/>
                  </a:lnTo>
                  <a:lnTo>
                    <a:pt x="2734" y="77"/>
                  </a:lnTo>
                  <a:close/>
                  <a:moveTo>
                    <a:pt x="2512" y="73"/>
                  </a:moveTo>
                  <a:lnTo>
                    <a:pt x="2522" y="73"/>
                  </a:lnTo>
                  <a:lnTo>
                    <a:pt x="2536" y="87"/>
                  </a:lnTo>
                  <a:lnTo>
                    <a:pt x="2554" y="99"/>
                  </a:lnTo>
                  <a:lnTo>
                    <a:pt x="2554" y="103"/>
                  </a:lnTo>
                  <a:lnTo>
                    <a:pt x="2550" y="103"/>
                  </a:lnTo>
                  <a:lnTo>
                    <a:pt x="2550" y="108"/>
                  </a:lnTo>
                  <a:lnTo>
                    <a:pt x="2533" y="99"/>
                  </a:lnTo>
                  <a:lnTo>
                    <a:pt x="2521" y="87"/>
                  </a:lnTo>
                  <a:lnTo>
                    <a:pt x="2512" y="73"/>
                  </a:lnTo>
                  <a:close/>
                  <a:moveTo>
                    <a:pt x="2161" y="68"/>
                  </a:moveTo>
                  <a:lnTo>
                    <a:pt x="2175" y="72"/>
                  </a:lnTo>
                  <a:lnTo>
                    <a:pt x="2186" y="75"/>
                  </a:lnTo>
                  <a:lnTo>
                    <a:pt x="2196" y="80"/>
                  </a:lnTo>
                  <a:lnTo>
                    <a:pt x="2196" y="89"/>
                  </a:lnTo>
                  <a:lnTo>
                    <a:pt x="2187" y="91"/>
                  </a:lnTo>
                  <a:lnTo>
                    <a:pt x="2179" y="94"/>
                  </a:lnTo>
                  <a:lnTo>
                    <a:pt x="2166" y="96"/>
                  </a:lnTo>
                  <a:lnTo>
                    <a:pt x="2161" y="98"/>
                  </a:lnTo>
                  <a:lnTo>
                    <a:pt x="2158" y="99"/>
                  </a:lnTo>
                  <a:lnTo>
                    <a:pt x="2152" y="99"/>
                  </a:lnTo>
                  <a:lnTo>
                    <a:pt x="2147" y="99"/>
                  </a:lnTo>
                  <a:lnTo>
                    <a:pt x="2147" y="89"/>
                  </a:lnTo>
                  <a:lnTo>
                    <a:pt x="2151" y="84"/>
                  </a:lnTo>
                  <a:lnTo>
                    <a:pt x="2156" y="77"/>
                  </a:lnTo>
                  <a:lnTo>
                    <a:pt x="2161" y="68"/>
                  </a:lnTo>
                  <a:close/>
                  <a:moveTo>
                    <a:pt x="1735" y="58"/>
                  </a:moveTo>
                  <a:lnTo>
                    <a:pt x="1735" y="77"/>
                  </a:lnTo>
                  <a:lnTo>
                    <a:pt x="1742" y="77"/>
                  </a:lnTo>
                  <a:lnTo>
                    <a:pt x="1746" y="75"/>
                  </a:lnTo>
                  <a:lnTo>
                    <a:pt x="1749" y="75"/>
                  </a:lnTo>
                  <a:lnTo>
                    <a:pt x="1753" y="75"/>
                  </a:lnTo>
                  <a:lnTo>
                    <a:pt x="1754" y="75"/>
                  </a:lnTo>
                  <a:lnTo>
                    <a:pt x="1758" y="77"/>
                  </a:lnTo>
                  <a:lnTo>
                    <a:pt x="1763" y="80"/>
                  </a:lnTo>
                  <a:lnTo>
                    <a:pt x="1763" y="89"/>
                  </a:lnTo>
                  <a:lnTo>
                    <a:pt x="1767" y="91"/>
                  </a:lnTo>
                  <a:lnTo>
                    <a:pt x="1772" y="91"/>
                  </a:lnTo>
                  <a:lnTo>
                    <a:pt x="1775" y="89"/>
                  </a:lnTo>
                  <a:lnTo>
                    <a:pt x="1781" y="89"/>
                  </a:lnTo>
                  <a:lnTo>
                    <a:pt x="1782" y="87"/>
                  </a:lnTo>
                  <a:lnTo>
                    <a:pt x="1786" y="89"/>
                  </a:lnTo>
                  <a:lnTo>
                    <a:pt x="1789" y="92"/>
                  </a:lnTo>
                  <a:lnTo>
                    <a:pt x="1793" y="98"/>
                  </a:lnTo>
                  <a:lnTo>
                    <a:pt x="1796" y="103"/>
                  </a:lnTo>
                  <a:lnTo>
                    <a:pt x="1791" y="115"/>
                  </a:lnTo>
                  <a:lnTo>
                    <a:pt x="1786" y="127"/>
                  </a:lnTo>
                  <a:lnTo>
                    <a:pt x="1782" y="141"/>
                  </a:lnTo>
                  <a:lnTo>
                    <a:pt x="1770" y="141"/>
                  </a:lnTo>
                  <a:lnTo>
                    <a:pt x="1761" y="145"/>
                  </a:lnTo>
                  <a:lnTo>
                    <a:pt x="1753" y="150"/>
                  </a:lnTo>
                  <a:lnTo>
                    <a:pt x="1739" y="154"/>
                  </a:lnTo>
                  <a:lnTo>
                    <a:pt x="1730" y="147"/>
                  </a:lnTo>
                  <a:lnTo>
                    <a:pt x="1718" y="143"/>
                  </a:lnTo>
                  <a:lnTo>
                    <a:pt x="1706" y="138"/>
                  </a:lnTo>
                  <a:lnTo>
                    <a:pt x="1704" y="134"/>
                  </a:lnTo>
                  <a:lnTo>
                    <a:pt x="1704" y="131"/>
                  </a:lnTo>
                  <a:lnTo>
                    <a:pt x="1702" y="127"/>
                  </a:lnTo>
                  <a:lnTo>
                    <a:pt x="1700" y="122"/>
                  </a:lnTo>
                  <a:lnTo>
                    <a:pt x="1695" y="117"/>
                  </a:lnTo>
                  <a:lnTo>
                    <a:pt x="1690" y="112"/>
                  </a:lnTo>
                  <a:lnTo>
                    <a:pt x="1686" y="108"/>
                  </a:lnTo>
                  <a:lnTo>
                    <a:pt x="1683" y="101"/>
                  </a:lnTo>
                  <a:lnTo>
                    <a:pt x="1681" y="89"/>
                  </a:lnTo>
                  <a:lnTo>
                    <a:pt x="1688" y="80"/>
                  </a:lnTo>
                  <a:lnTo>
                    <a:pt x="1693" y="73"/>
                  </a:lnTo>
                  <a:lnTo>
                    <a:pt x="1700" y="73"/>
                  </a:lnTo>
                  <a:lnTo>
                    <a:pt x="1706" y="75"/>
                  </a:lnTo>
                  <a:lnTo>
                    <a:pt x="1713" y="77"/>
                  </a:lnTo>
                  <a:lnTo>
                    <a:pt x="1720" y="77"/>
                  </a:lnTo>
                  <a:lnTo>
                    <a:pt x="1720" y="65"/>
                  </a:lnTo>
                  <a:lnTo>
                    <a:pt x="1723" y="63"/>
                  </a:lnTo>
                  <a:lnTo>
                    <a:pt x="1727" y="61"/>
                  </a:lnTo>
                  <a:lnTo>
                    <a:pt x="1728" y="61"/>
                  </a:lnTo>
                  <a:lnTo>
                    <a:pt x="1732" y="59"/>
                  </a:lnTo>
                  <a:lnTo>
                    <a:pt x="1735" y="58"/>
                  </a:lnTo>
                  <a:close/>
                  <a:moveTo>
                    <a:pt x="2186" y="45"/>
                  </a:moveTo>
                  <a:lnTo>
                    <a:pt x="2200" y="45"/>
                  </a:lnTo>
                  <a:lnTo>
                    <a:pt x="2208" y="54"/>
                  </a:lnTo>
                  <a:lnTo>
                    <a:pt x="2217" y="59"/>
                  </a:lnTo>
                  <a:lnTo>
                    <a:pt x="2224" y="66"/>
                  </a:lnTo>
                  <a:lnTo>
                    <a:pt x="2231" y="77"/>
                  </a:lnTo>
                  <a:lnTo>
                    <a:pt x="2215" y="77"/>
                  </a:lnTo>
                  <a:lnTo>
                    <a:pt x="2205" y="66"/>
                  </a:lnTo>
                  <a:lnTo>
                    <a:pt x="2194" y="58"/>
                  </a:lnTo>
                  <a:lnTo>
                    <a:pt x="2186" y="45"/>
                  </a:lnTo>
                  <a:close/>
                  <a:moveTo>
                    <a:pt x="421" y="45"/>
                  </a:moveTo>
                  <a:lnTo>
                    <a:pt x="433" y="45"/>
                  </a:lnTo>
                  <a:lnTo>
                    <a:pt x="438" y="49"/>
                  </a:lnTo>
                  <a:lnTo>
                    <a:pt x="442" y="52"/>
                  </a:lnTo>
                  <a:lnTo>
                    <a:pt x="444" y="56"/>
                  </a:lnTo>
                  <a:lnTo>
                    <a:pt x="447" y="61"/>
                  </a:lnTo>
                  <a:lnTo>
                    <a:pt x="449" y="65"/>
                  </a:lnTo>
                  <a:lnTo>
                    <a:pt x="458" y="56"/>
                  </a:lnTo>
                  <a:lnTo>
                    <a:pt x="468" y="52"/>
                  </a:lnTo>
                  <a:lnTo>
                    <a:pt x="484" y="54"/>
                  </a:lnTo>
                  <a:lnTo>
                    <a:pt x="484" y="68"/>
                  </a:lnTo>
                  <a:lnTo>
                    <a:pt x="506" y="70"/>
                  </a:lnTo>
                  <a:lnTo>
                    <a:pt x="526" y="73"/>
                  </a:lnTo>
                  <a:lnTo>
                    <a:pt x="543" y="77"/>
                  </a:lnTo>
                  <a:lnTo>
                    <a:pt x="562" y="79"/>
                  </a:lnTo>
                  <a:lnTo>
                    <a:pt x="583" y="77"/>
                  </a:lnTo>
                  <a:lnTo>
                    <a:pt x="583" y="89"/>
                  </a:lnTo>
                  <a:lnTo>
                    <a:pt x="587" y="89"/>
                  </a:lnTo>
                  <a:lnTo>
                    <a:pt x="590" y="89"/>
                  </a:lnTo>
                  <a:lnTo>
                    <a:pt x="592" y="89"/>
                  </a:lnTo>
                  <a:lnTo>
                    <a:pt x="594" y="91"/>
                  </a:lnTo>
                  <a:lnTo>
                    <a:pt x="596" y="92"/>
                  </a:lnTo>
                  <a:lnTo>
                    <a:pt x="592" y="92"/>
                  </a:lnTo>
                  <a:lnTo>
                    <a:pt x="576" y="103"/>
                  </a:lnTo>
                  <a:lnTo>
                    <a:pt x="557" y="115"/>
                  </a:lnTo>
                  <a:lnTo>
                    <a:pt x="534" y="126"/>
                  </a:lnTo>
                  <a:lnTo>
                    <a:pt x="513" y="138"/>
                  </a:lnTo>
                  <a:lnTo>
                    <a:pt x="498" y="148"/>
                  </a:lnTo>
                  <a:lnTo>
                    <a:pt x="487" y="157"/>
                  </a:lnTo>
                  <a:lnTo>
                    <a:pt x="503" y="157"/>
                  </a:lnTo>
                  <a:lnTo>
                    <a:pt x="508" y="154"/>
                  </a:lnTo>
                  <a:lnTo>
                    <a:pt x="513" y="152"/>
                  </a:lnTo>
                  <a:lnTo>
                    <a:pt x="519" y="150"/>
                  </a:lnTo>
                  <a:lnTo>
                    <a:pt x="526" y="150"/>
                  </a:lnTo>
                  <a:lnTo>
                    <a:pt x="526" y="154"/>
                  </a:lnTo>
                  <a:lnTo>
                    <a:pt x="505" y="169"/>
                  </a:lnTo>
                  <a:lnTo>
                    <a:pt x="487" y="185"/>
                  </a:lnTo>
                  <a:lnTo>
                    <a:pt x="472" y="201"/>
                  </a:lnTo>
                  <a:lnTo>
                    <a:pt x="454" y="215"/>
                  </a:lnTo>
                  <a:lnTo>
                    <a:pt x="435" y="227"/>
                  </a:lnTo>
                  <a:lnTo>
                    <a:pt x="410" y="234"/>
                  </a:lnTo>
                  <a:lnTo>
                    <a:pt x="410" y="246"/>
                  </a:lnTo>
                  <a:lnTo>
                    <a:pt x="398" y="248"/>
                  </a:lnTo>
                  <a:lnTo>
                    <a:pt x="384" y="253"/>
                  </a:lnTo>
                  <a:lnTo>
                    <a:pt x="376" y="260"/>
                  </a:lnTo>
                  <a:lnTo>
                    <a:pt x="381" y="264"/>
                  </a:lnTo>
                  <a:lnTo>
                    <a:pt x="384" y="267"/>
                  </a:lnTo>
                  <a:lnTo>
                    <a:pt x="386" y="269"/>
                  </a:lnTo>
                  <a:lnTo>
                    <a:pt x="386" y="272"/>
                  </a:lnTo>
                  <a:lnTo>
                    <a:pt x="386" y="276"/>
                  </a:lnTo>
                  <a:lnTo>
                    <a:pt x="384" y="281"/>
                  </a:lnTo>
                  <a:lnTo>
                    <a:pt x="384" y="288"/>
                  </a:lnTo>
                  <a:lnTo>
                    <a:pt x="346" y="291"/>
                  </a:lnTo>
                  <a:lnTo>
                    <a:pt x="346" y="295"/>
                  </a:lnTo>
                  <a:lnTo>
                    <a:pt x="351" y="297"/>
                  </a:lnTo>
                  <a:lnTo>
                    <a:pt x="353" y="297"/>
                  </a:lnTo>
                  <a:lnTo>
                    <a:pt x="356" y="297"/>
                  </a:lnTo>
                  <a:lnTo>
                    <a:pt x="356" y="297"/>
                  </a:lnTo>
                  <a:lnTo>
                    <a:pt x="358" y="298"/>
                  </a:lnTo>
                  <a:lnTo>
                    <a:pt x="358" y="300"/>
                  </a:lnTo>
                  <a:lnTo>
                    <a:pt x="362" y="304"/>
                  </a:lnTo>
                  <a:lnTo>
                    <a:pt x="356" y="304"/>
                  </a:lnTo>
                  <a:lnTo>
                    <a:pt x="348" y="307"/>
                  </a:lnTo>
                  <a:lnTo>
                    <a:pt x="337" y="311"/>
                  </a:lnTo>
                  <a:lnTo>
                    <a:pt x="327" y="314"/>
                  </a:lnTo>
                  <a:lnTo>
                    <a:pt x="330" y="316"/>
                  </a:lnTo>
                  <a:lnTo>
                    <a:pt x="332" y="316"/>
                  </a:lnTo>
                  <a:lnTo>
                    <a:pt x="334" y="316"/>
                  </a:lnTo>
                  <a:lnTo>
                    <a:pt x="335" y="318"/>
                  </a:lnTo>
                  <a:lnTo>
                    <a:pt x="337" y="318"/>
                  </a:lnTo>
                  <a:lnTo>
                    <a:pt x="335" y="321"/>
                  </a:lnTo>
                  <a:lnTo>
                    <a:pt x="334" y="325"/>
                  </a:lnTo>
                  <a:lnTo>
                    <a:pt x="332" y="326"/>
                  </a:lnTo>
                  <a:lnTo>
                    <a:pt x="334" y="328"/>
                  </a:lnTo>
                  <a:lnTo>
                    <a:pt x="334" y="330"/>
                  </a:lnTo>
                  <a:lnTo>
                    <a:pt x="335" y="333"/>
                  </a:lnTo>
                  <a:lnTo>
                    <a:pt x="337" y="337"/>
                  </a:lnTo>
                  <a:lnTo>
                    <a:pt x="330" y="339"/>
                  </a:lnTo>
                  <a:lnTo>
                    <a:pt x="325" y="339"/>
                  </a:lnTo>
                  <a:lnTo>
                    <a:pt x="320" y="339"/>
                  </a:lnTo>
                  <a:lnTo>
                    <a:pt x="314" y="342"/>
                  </a:lnTo>
                  <a:lnTo>
                    <a:pt x="332" y="342"/>
                  </a:lnTo>
                  <a:lnTo>
                    <a:pt x="346" y="346"/>
                  </a:lnTo>
                  <a:lnTo>
                    <a:pt x="346" y="353"/>
                  </a:lnTo>
                  <a:lnTo>
                    <a:pt x="323" y="353"/>
                  </a:lnTo>
                  <a:lnTo>
                    <a:pt x="321" y="358"/>
                  </a:lnTo>
                  <a:lnTo>
                    <a:pt x="321" y="360"/>
                  </a:lnTo>
                  <a:lnTo>
                    <a:pt x="321" y="361"/>
                  </a:lnTo>
                  <a:lnTo>
                    <a:pt x="320" y="363"/>
                  </a:lnTo>
                  <a:lnTo>
                    <a:pt x="318" y="365"/>
                  </a:lnTo>
                  <a:lnTo>
                    <a:pt x="309" y="368"/>
                  </a:lnTo>
                  <a:lnTo>
                    <a:pt x="297" y="368"/>
                  </a:lnTo>
                  <a:lnTo>
                    <a:pt x="285" y="368"/>
                  </a:lnTo>
                  <a:lnTo>
                    <a:pt x="273" y="361"/>
                  </a:lnTo>
                  <a:lnTo>
                    <a:pt x="257" y="361"/>
                  </a:lnTo>
                  <a:lnTo>
                    <a:pt x="241" y="363"/>
                  </a:lnTo>
                  <a:lnTo>
                    <a:pt x="224" y="365"/>
                  </a:lnTo>
                  <a:lnTo>
                    <a:pt x="208" y="363"/>
                  </a:lnTo>
                  <a:lnTo>
                    <a:pt x="192" y="358"/>
                  </a:lnTo>
                  <a:lnTo>
                    <a:pt x="191" y="356"/>
                  </a:lnTo>
                  <a:lnTo>
                    <a:pt x="191" y="354"/>
                  </a:lnTo>
                  <a:lnTo>
                    <a:pt x="189" y="354"/>
                  </a:lnTo>
                  <a:lnTo>
                    <a:pt x="189" y="353"/>
                  </a:lnTo>
                  <a:lnTo>
                    <a:pt x="189" y="349"/>
                  </a:lnTo>
                  <a:lnTo>
                    <a:pt x="192" y="349"/>
                  </a:lnTo>
                  <a:lnTo>
                    <a:pt x="194" y="346"/>
                  </a:lnTo>
                  <a:lnTo>
                    <a:pt x="198" y="342"/>
                  </a:lnTo>
                  <a:lnTo>
                    <a:pt x="199" y="340"/>
                  </a:lnTo>
                  <a:lnTo>
                    <a:pt x="203" y="339"/>
                  </a:lnTo>
                  <a:lnTo>
                    <a:pt x="205" y="335"/>
                  </a:lnTo>
                  <a:lnTo>
                    <a:pt x="208" y="330"/>
                  </a:lnTo>
                  <a:lnTo>
                    <a:pt x="201" y="328"/>
                  </a:lnTo>
                  <a:lnTo>
                    <a:pt x="196" y="325"/>
                  </a:lnTo>
                  <a:lnTo>
                    <a:pt x="192" y="319"/>
                  </a:lnTo>
                  <a:lnTo>
                    <a:pt x="191" y="314"/>
                  </a:lnTo>
                  <a:lnTo>
                    <a:pt x="189" y="307"/>
                  </a:lnTo>
                  <a:lnTo>
                    <a:pt x="196" y="307"/>
                  </a:lnTo>
                  <a:lnTo>
                    <a:pt x="208" y="304"/>
                  </a:lnTo>
                  <a:lnTo>
                    <a:pt x="222" y="307"/>
                  </a:lnTo>
                  <a:lnTo>
                    <a:pt x="234" y="312"/>
                  </a:lnTo>
                  <a:lnTo>
                    <a:pt x="246" y="318"/>
                  </a:lnTo>
                  <a:lnTo>
                    <a:pt x="246" y="311"/>
                  </a:lnTo>
                  <a:lnTo>
                    <a:pt x="234" y="305"/>
                  </a:lnTo>
                  <a:lnTo>
                    <a:pt x="224" y="300"/>
                  </a:lnTo>
                  <a:lnTo>
                    <a:pt x="215" y="291"/>
                  </a:lnTo>
                  <a:lnTo>
                    <a:pt x="218" y="291"/>
                  </a:lnTo>
                  <a:lnTo>
                    <a:pt x="227" y="278"/>
                  </a:lnTo>
                  <a:lnTo>
                    <a:pt x="238" y="269"/>
                  </a:lnTo>
                  <a:lnTo>
                    <a:pt x="252" y="262"/>
                  </a:lnTo>
                  <a:lnTo>
                    <a:pt x="269" y="257"/>
                  </a:lnTo>
                  <a:lnTo>
                    <a:pt x="269" y="253"/>
                  </a:lnTo>
                  <a:lnTo>
                    <a:pt x="253" y="248"/>
                  </a:lnTo>
                  <a:lnTo>
                    <a:pt x="241" y="239"/>
                  </a:lnTo>
                  <a:lnTo>
                    <a:pt x="231" y="227"/>
                  </a:lnTo>
                  <a:lnTo>
                    <a:pt x="222" y="215"/>
                  </a:lnTo>
                  <a:lnTo>
                    <a:pt x="227" y="213"/>
                  </a:lnTo>
                  <a:lnTo>
                    <a:pt x="231" y="213"/>
                  </a:lnTo>
                  <a:lnTo>
                    <a:pt x="236" y="211"/>
                  </a:lnTo>
                  <a:lnTo>
                    <a:pt x="241" y="211"/>
                  </a:lnTo>
                  <a:lnTo>
                    <a:pt x="248" y="216"/>
                  </a:lnTo>
                  <a:lnTo>
                    <a:pt x="253" y="222"/>
                  </a:lnTo>
                  <a:lnTo>
                    <a:pt x="260" y="227"/>
                  </a:lnTo>
                  <a:lnTo>
                    <a:pt x="260" y="223"/>
                  </a:lnTo>
                  <a:lnTo>
                    <a:pt x="259" y="220"/>
                  </a:lnTo>
                  <a:lnTo>
                    <a:pt x="257" y="220"/>
                  </a:lnTo>
                  <a:lnTo>
                    <a:pt x="257" y="218"/>
                  </a:lnTo>
                  <a:lnTo>
                    <a:pt x="255" y="216"/>
                  </a:lnTo>
                  <a:lnTo>
                    <a:pt x="255" y="215"/>
                  </a:lnTo>
                  <a:lnTo>
                    <a:pt x="253" y="211"/>
                  </a:lnTo>
                  <a:lnTo>
                    <a:pt x="257" y="211"/>
                  </a:lnTo>
                  <a:lnTo>
                    <a:pt x="257" y="208"/>
                  </a:lnTo>
                  <a:lnTo>
                    <a:pt x="273" y="202"/>
                  </a:lnTo>
                  <a:lnTo>
                    <a:pt x="288" y="199"/>
                  </a:lnTo>
                  <a:lnTo>
                    <a:pt x="304" y="197"/>
                  </a:lnTo>
                  <a:lnTo>
                    <a:pt x="323" y="199"/>
                  </a:lnTo>
                  <a:lnTo>
                    <a:pt x="314" y="188"/>
                  </a:lnTo>
                  <a:lnTo>
                    <a:pt x="325" y="185"/>
                  </a:lnTo>
                  <a:lnTo>
                    <a:pt x="337" y="180"/>
                  </a:lnTo>
                  <a:lnTo>
                    <a:pt x="349" y="175"/>
                  </a:lnTo>
                  <a:lnTo>
                    <a:pt x="356" y="169"/>
                  </a:lnTo>
                  <a:lnTo>
                    <a:pt x="362" y="169"/>
                  </a:lnTo>
                  <a:lnTo>
                    <a:pt x="362" y="166"/>
                  </a:lnTo>
                  <a:lnTo>
                    <a:pt x="353" y="166"/>
                  </a:lnTo>
                  <a:lnTo>
                    <a:pt x="349" y="168"/>
                  </a:lnTo>
                  <a:lnTo>
                    <a:pt x="346" y="169"/>
                  </a:lnTo>
                  <a:lnTo>
                    <a:pt x="344" y="169"/>
                  </a:lnTo>
                  <a:lnTo>
                    <a:pt x="342" y="169"/>
                  </a:lnTo>
                  <a:lnTo>
                    <a:pt x="341" y="169"/>
                  </a:lnTo>
                  <a:lnTo>
                    <a:pt x="339" y="168"/>
                  </a:lnTo>
                  <a:lnTo>
                    <a:pt x="337" y="166"/>
                  </a:lnTo>
                  <a:lnTo>
                    <a:pt x="334" y="166"/>
                  </a:lnTo>
                  <a:lnTo>
                    <a:pt x="330" y="169"/>
                  </a:lnTo>
                  <a:lnTo>
                    <a:pt x="325" y="175"/>
                  </a:lnTo>
                  <a:lnTo>
                    <a:pt x="320" y="180"/>
                  </a:lnTo>
                  <a:lnTo>
                    <a:pt x="316" y="185"/>
                  </a:lnTo>
                  <a:lnTo>
                    <a:pt x="311" y="188"/>
                  </a:lnTo>
                  <a:lnTo>
                    <a:pt x="292" y="194"/>
                  </a:lnTo>
                  <a:lnTo>
                    <a:pt x="274" y="194"/>
                  </a:lnTo>
                  <a:lnTo>
                    <a:pt x="257" y="190"/>
                  </a:lnTo>
                  <a:lnTo>
                    <a:pt x="241" y="183"/>
                  </a:lnTo>
                  <a:lnTo>
                    <a:pt x="239" y="183"/>
                  </a:lnTo>
                  <a:lnTo>
                    <a:pt x="236" y="185"/>
                  </a:lnTo>
                  <a:lnTo>
                    <a:pt x="231" y="187"/>
                  </a:lnTo>
                  <a:lnTo>
                    <a:pt x="227" y="188"/>
                  </a:lnTo>
                  <a:lnTo>
                    <a:pt x="224" y="190"/>
                  </a:lnTo>
                  <a:lnTo>
                    <a:pt x="218" y="192"/>
                  </a:lnTo>
                  <a:lnTo>
                    <a:pt x="215" y="183"/>
                  </a:lnTo>
                  <a:lnTo>
                    <a:pt x="218" y="182"/>
                  </a:lnTo>
                  <a:lnTo>
                    <a:pt x="218" y="182"/>
                  </a:lnTo>
                  <a:lnTo>
                    <a:pt x="220" y="180"/>
                  </a:lnTo>
                  <a:lnTo>
                    <a:pt x="222" y="176"/>
                  </a:lnTo>
                  <a:lnTo>
                    <a:pt x="212" y="176"/>
                  </a:lnTo>
                  <a:lnTo>
                    <a:pt x="208" y="178"/>
                  </a:lnTo>
                  <a:lnTo>
                    <a:pt x="203" y="180"/>
                  </a:lnTo>
                  <a:lnTo>
                    <a:pt x="198" y="180"/>
                  </a:lnTo>
                  <a:lnTo>
                    <a:pt x="192" y="180"/>
                  </a:lnTo>
                  <a:lnTo>
                    <a:pt x="189" y="169"/>
                  </a:lnTo>
                  <a:lnTo>
                    <a:pt x="192" y="168"/>
                  </a:lnTo>
                  <a:lnTo>
                    <a:pt x="194" y="168"/>
                  </a:lnTo>
                  <a:lnTo>
                    <a:pt x="196" y="168"/>
                  </a:lnTo>
                  <a:lnTo>
                    <a:pt x="198" y="166"/>
                  </a:lnTo>
                  <a:lnTo>
                    <a:pt x="199" y="166"/>
                  </a:lnTo>
                  <a:lnTo>
                    <a:pt x="177" y="169"/>
                  </a:lnTo>
                  <a:lnTo>
                    <a:pt x="175" y="164"/>
                  </a:lnTo>
                  <a:lnTo>
                    <a:pt x="171" y="161"/>
                  </a:lnTo>
                  <a:lnTo>
                    <a:pt x="170" y="159"/>
                  </a:lnTo>
                  <a:lnTo>
                    <a:pt x="168" y="155"/>
                  </a:lnTo>
                  <a:lnTo>
                    <a:pt x="164" y="150"/>
                  </a:lnTo>
                  <a:lnTo>
                    <a:pt x="170" y="148"/>
                  </a:lnTo>
                  <a:lnTo>
                    <a:pt x="173" y="148"/>
                  </a:lnTo>
                  <a:lnTo>
                    <a:pt x="175" y="148"/>
                  </a:lnTo>
                  <a:lnTo>
                    <a:pt x="177" y="148"/>
                  </a:lnTo>
                  <a:lnTo>
                    <a:pt x="177" y="147"/>
                  </a:lnTo>
                  <a:lnTo>
                    <a:pt x="178" y="145"/>
                  </a:lnTo>
                  <a:lnTo>
                    <a:pt x="180" y="141"/>
                  </a:lnTo>
                  <a:lnTo>
                    <a:pt x="173" y="140"/>
                  </a:lnTo>
                  <a:lnTo>
                    <a:pt x="166" y="138"/>
                  </a:lnTo>
                  <a:lnTo>
                    <a:pt x="163" y="134"/>
                  </a:lnTo>
                  <a:lnTo>
                    <a:pt x="157" y="131"/>
                  </a:lnTo>
                  <a:lnTo>
                    <a:pt x="161" y="131"/>
                  </a:lnTo>
                  <a:lnTo>
                    <a:pt x="161" y="126"/>
                  </a:lnTo>
                  <a:lnTo>
                    <a:pt x="178" y="129"/>
                  </a:lnTo>
                  <a:lnTo>
                    <a:pt x="187" y="127"/>
                  </a:lnTo>
                  <a:lnTo>
                    <a:pt x="194" y="124"/>
                  </a:lnTo>
                  <a:lnTo>
                    <a:pt x="198" y="119"/>
                  </a:lnTo>
                  <a:lnTo>
                    <a:pt x="203" y="112"/>
                  </a:lnTo>
                  <a:lnTo>
                    <a:pt x="212" y="108"/>
                  </a:lnTo>
                  <a:lnTo>
                    <a:pt x="222" y="105"/>
                  </a:lnTo>
                  <a:lnTo>
                    <a:pt x="229" y="108"/>
                  </a:lnTo>
                  <a:lnTo>
                    <a:pt x="238" y="112"/>
                  </a:lnTo>
                  <a:lnTo>
                    <a:pt x="245" y="113"/>
                  </a:lnTo>
                  <a:lnTo>
                    <a:pt x="253" y="112"/>
                  </a:lnTo>
                  <a:lnTo>
                    <a:pt x="250" y="110"/>
                  </a:lnTo>
                  <a:lnTo>
                    <a:pt x="246" y="108"/>
                  </a:lnTo>
                  <a:lnTo>
                    <a:pt x="245" y="108"/>
                  </a:lnTo>
                  <a:lnTo>
                    <a:pt x="245" y="106"/>
                  </a:lnTo>
                  <a:lnTo>
                    <a:pt x="243" y="105"/>
                  </a:lnTo>
                  <a:lnTo>
                    <a:pt x="243" y="101"/>
                  </a:lnTo>
                  <a:lnTo>
                    <a:pt x="241" y="96"/>
                  </a:lnTo>
                  <a:lnTo>
                    <a:pt x="246" y="94"/>
                  </a:lnTo>
                  <a:lnTo>
                    <a:pt x="250" y="92"/>
                  </a:lnTo>
                  <a:lnTo>
                    <a:pt x="253" y="92"/>
                  </a:lnTo>
                  <a:lnTo>
                    <a:pt x="255" y="91"/>
                  </a:lnTo>
                  <a:lnTo>
                    <a:pt x="259" y="89"/>
                  </a:lnTo>
                  <a:lnTo>
                    <a:pt x="266" y="89"/>
                  </a:lnTo>
                  <a:lnTo>
                    <a:pt x="269" y="91"/>
                  </a:lnTo>
                  <a:lnTo>
                    <a:pt x="273" y="94"/>
                  </a:lnTo>
                  <a:lnTo>
                    <a:pt x="276" y="96"/>
                  </a:lnTo>
                  <a:lnTo>
                    <a:pt x="276" y="92"/>
                  </a:lnTo>
                  <a:lnTo>
                    <a:pt x="274" y="91"/>
                  </a:lnTo>
                  <a:lnTo>
                    <a:pt x="274" y="89"/>
                  </a:lnTo>
                  <a:lnTo>
                    <a:pt x="274" y="89"/>
                  </a:lnTo>
                  <a:lnTo>
                    <a:pt x="274" y="87"/>
                  </a:lnTo>
                  <a:lnTo>
                    <a:pt x="273" y="84"/>
                  </a:lnTo>
                  <a:lnTo>
                    <a:pt x="278" y="82"/>
                  </a:lnTo>
                  <a:lnTo>
                    <a:pt x="281" y="80"/>
                  </a:lnTo>
                  <a:lnTo>
                    <a:pt x="287" y="77"/>
                  </a:lnTo>
                  <a:lnTo>
                    <a:pt x="290" y="73"/>
                  </a:lnTo>
                  <a:lnTo>
                    <a:pt x="292" y="73"/>
                  </a:lnTo>
                  <a:lnTo>
                    <a:pt x="299" y="73"/>
                  </a:lnTo>
                  <a:lnTo>
                    <a:pt x="304" y="75"/>
                  </a:lnTo>
                  <a:lnTo>
                    <a:pt x="308" y="79"/>
                  </a:lnTo>
                  <a:lnTo>
                    <a:pt x="314" y="79"/>
                  </a:lnTo>
                  <a:lnTo>
                    <a:pt x="323" y="77"/>
                  </a:lnTo>
                  <a:lnTo>
                    <a:pt x="327" y="65"/>
                  </a:lnTo>
                  <a:lnTo>
                    <a:pt x="332" y="63"/>
                  </a:lnTo>
                  <a:lnTo>
                    <a:pt x="337" y="63"/>
                  </a:lnTo>
                  <a:lnTo>
                    <a:pt x="342" y="63"/>
                  </a:lnTo>
                  <a:lnTo>
                    <a:pt x="346" y="65"/>
                  </a:lnTo>
                  <a:lnTo>
                    <a:pt x="349" y="65"/>
                  </a:lnTo>
                  <a:lnTo>
                    <a:pt x="356" y="54"/>
                  </a:lnTo>
                  <a:lnTo>
                    <a:pt x="367" y="52"/>
                  </a:lnTo>
                  <a:lnTo>
                    <a:pt x="374" y="56"/>
                  </a:lnTo>
                  <a:lnTo>
                    <a:pt x="381" y="59"/>
                  </a:lnTo>
                  <a:lnTo>
                    <a:pt x="388" y="61"/>
                  </a:lnTo>
                  <a:lnTo>
                    <a:pt x="397" y="58"/>
                  </a:lnTo>
                  <a:lnTo>
                    <a:pt x="409" y="51"/>
                  </a:lnTo>
                  <a:lnTo>
                    <a:pt x="421" y="45"/>
                  </a:lnTo>
                  <a:close/>
                  <a:moveTo>
                    <a:pt x="2104" y="42"/>
                  </a:moveTo>
                  <a:lnTo>
                    <a:pt x="2111" y="44"/>
                  </a:lnTo>
                  <a:lnTo>
                    <a:pt x="2118" y="47"/>
                  </a:lnTo>
                  <a:lnTo>
                    <a:pt x="2121" y="51"/>
                  </a:lnTo>
                  <a:lnTo>
                    <a:pt x="2126" y="54"/>
                  </a:lnTo>
                  <a:lnTo>
                    <a:pt x="2132" y="58"/>
                  </a:lnTo>
                  <a:lnTo>
                    <a:pt x="2128" y="68"/>
                  </a:lnTo>
                  <a:lnTo>
                    <a:pt x="2107" y="80"/>
                  </a:lnTo>
                  <a:lnTo>
                    <a:pt x="2091" y="94"/>
                  </a:lnTo>
                  <a:lnTo>
                    <a:pt x="2077" y="112"/>
                  </a:lnTo>
                  <a:lnTo>
                    <a:pt x="2074" y="112"/>
                  </a:lnTo>
                  <a:lnTo>
                    <a:pt x="2074" y="108"/>
                  </a:lnTo>
                  <a:lnTo>
                    <a:pt x="2069" y="105"/>
                  </a:lnTo>
                  <a:lnTo>
                    <a:pt x="2065" y="101"/>
                  </a:lnTo>
                  <a:lnTo>
                    <a:pt x="2063" y="98"/>
                  </a:lnTo>
                  <a:lnTo>
                    <a:pt x="2060" y="94"/>
                  </a:lnTo>
                  <a:lnTo>
                    <a:pt x="2058" y="89"/>
                  </a:lnTo>
                  <a:lnTo>
                    <a:pt x="2062" y="82"/>
                  </a:lnTo>
                  <a:lnTo>
                    <a:pt x="2063" y="77"/>
                  </a:lnTo>
                  <a:lnTo>
                    <a:pt x="2065" y="68"/>
                  </a:lnTo>
                  <a:lnTo>
                    <a:pt x="2039" y="68"/>
                  </a:lnTo>
                  <a:lnTo>
                    <a:pt x="2039" y="61"/>
                  </a:lnTo>
                  <a:lnTo>
                    <a:pt x="2053" y="56"/>
                  </a:lnTo>
                  <a:lnTo>
                    <a:pt x="2067" y="52"/>
                  </a:lnTo>
                  <a:lnTo>
                    <a:pt x="2084" y="49"/>
                  </a:lnTo>
                  <a:lnTo>
                    <a:pt x="2086" y="54"/>
                  </a:lnTo>
                  <a:lnTo>
                    <a:pt x="2088" y="56"/>
                  </a:lnTo>
                  <a:lnTo>
                    <a:pt x="2088" y="58"/>
                  </a:lnTo>
                  <a:lnTo>
                    <a:pt x="2090" y="58"/>
                  </a:lnTo>
                  <a:lnTo>
                    <a:pt x="2090" y="59"/>
                  </a:lnTo>
                  <a:lnTo>
                    <a:pt x="2093" y="61"/>
                  </a:lnTo>
                  <a:lnTo>
                    <a:pt x="2095" y="56"/>
                  </a:lnTo>
                  <a:lnTo>
                    <a:pt x="2097" y="52"/>
                  </a:lnTo>
                  <a:lnTo>
                    <a:pt x="2098" y="49"/>
                  </a:lnTo>
                  <a:lnTo>
                    <a:pt x="2102" y="45"/>
                  </a:lnTo>
                  <a:lnTo>
                    <a:pt x="2104" y="42"/>
                  </a:lnTo>
                  <a:close/>
                  <a:moveTo>
                    <a:pt x="2147" y="23"/>
                  </a:moveTo>
                  <a:lnTo>
                    <a:pt x="2151" y="24"/>
                  </a:lnTo>
                  <a:lnTo>
                    <a:pt x="2152" y="24"/>
                  </a:lnTo>
                  <a:lnTo>
                    <a:pt x="2154" y="26"/>
                  </a:lnTo>
                  <a:lnTo>
                    <a:pt x="2154" y="26"/>
                  </a:lnTo>
                  <a:lnTo>
                    <a:pt x="2156" y="28"/>
                  </a:lnTo>
                  <a:lnTo>
                    <a:pt x="2158" y="31"/>
                  </a:lnTo>
                  <a:lnTo>
                    <a:pt x="2161" y="37"/>
                  </a:lnTo>
                  <a:lnTo>
                    <a:pt x="2165" y="42"/>
                  </a:lnTo>
                  <a:lnTo>
                    <a:pt x="2166" y="49"/>
                  </a:lnTo>
                  <a:lnTo>
                    <a:pt x="2158" y="49"/>
                  </a:lnTo>
                  <a:lnTo>
                    <a:pt x="2158" y="45"/>
                  </a:lnTo>
                  <a:lnTo>
                    <a:pt x="2154" y="42"/>
                  </a:lnTo>
                  <a:lnTo>
                    <a:pt x="2151" y="38"/>
                  </a:lnTo>
                  <a:lnTo>
                    <a:pt x="2149" y="35"/>
                  </a:lnTo>
                  <a:lnTo>
                    <a:pt x="2147" y="30"/>
                  </a:lnTo>
                  <a:lnTo>
                    <a:pt x="2147" y="23"/>
                  </a:lnTo>
                  <a:close/>
                  <a:moveTo>
                    <a:pt x="943" y="19"/>
                  </a:moveTo>
                  <a:lnTo>
                    <a:pt x="967" y="19"/>
                  </a:lnTo>
                  <a:lnTo>
                    <a:pt x="992" y="23"/>
                  </a:lnTo>
                  <a:lnTo>
                    <a:pt x="1014" y="26"/>
                  </a:lnTo>
                  <a:lnTo>
                    <a:pt x="1034" y="31"/>
                  </a:lnTo>
                  <a:lnTo>
                    <a:pt x="1063" y="26"/>
                  </a:lnTo>
                  <a:lnTo>
                    <a:pt x="1067" y="30"/>
                  </a:lnTo>
                  <a:lnTo>
                    <a:pt x="1070" y="31"/>
                  </a:lnTo>
                  <a:lnTo>
                    <a:pt x="1074" y="37"/>
                  </a:lnTo>
                  <a:lnTo>
                    <a:pt x="1076" y="40"/>
                  </a:lnTo>
                  <a:lnTo>
                    <a:pt x="1079" y="42"/>
                  </a:lnTo>
                  <a:lnTo>
                    <a:pt x="1096" y="49"/>
                  </a:lnTo>
                  <a:lnTo>
                    <a:pt x="1116" y="54"/>
                  </a:lnTo>
                  <a:lnTo>
                    <a:pt x="1133" y="58"/>
                  </a:lnTo>
                  <a:lnTo>
                    <a:pt x="1133" y="65"/>
                  </a:lnTo>
                  <a:lnTo>
                    <a:pt x="1105" y="65"/>
                  </a:lnTo>
                  <a:lnTo>
                    <a:pt x="1093" y="59"/>
                  </a:lnTo>
                  <a:lnTo>
                    <a:pt x="1079" y="59"/>
                  </a:lnTo>
                  <a:lnTo>
                    <a:pt x="1063" y="61"/>
                  </a:lnTo>
                  <a:lnTo>
                    <a:pt x="1048" y="65"/>
                  </a:lnTo>
                  <a:lnTo>
                    <a:pt x="1048" y="73"/>
                  </a:lnTo>
                  <a:lnTo>
                    <a:pt x="1067" y="73"/>
                  </a:lnTo>
                  <a:lnTo>
                    <a:pt x="1081" y="70"/>
                  </a:lnTo>
                  <a:lnTo>
                    <a:pt x="1098" y="68"/>
                  </a:lnTo>
                  <a:lnTo>
                    <a:pt x="1119" y="68"/>
                  </a:lnTo>
                  <a:lnTo>
                    <a:pt x="1140" y="68"/>
                  </a:lnTo>
                  <a:lnTo>
                    <a:pt x="1156" y="68"/>
                  </a:lnTo>
                  <a:lnTo>
                    <a:pt x="1170" y="82"/>
                  </a:lnTo>
                  <a:lnTo>
                    <a:pt x="1187" y="92"/>
                  </a:lnTo>
                  <a:lnTo>
                    <a:pt x="1182" y="103"/>
                  </a:lnTo>
                  <a:lnTo>
                    <a:pt x="1172" y="110"/>
                  </a:lnTo>
                  <a:lnTo>
                    <a:pt x="1163" y="115"/>
                  </a:lnTo>
                  <a:lnTo>
                    <a:pt x="1151" y="119"/>
                  </a:lnTo>
                  <a:lnTo>
                    <a:pt x="1133" y="119"/>
                  </a:lnTo>
                  <a:lnTo>
                    <a:pt x="1117" y="124"/>
                  </a:lnTo>
                  <a:lnTo>
                    <a:pt x="1100" y="124"/>
                  </a:lnTo>
                  <a:lnTo>
                    <a:pt x="1081" y="122"/>
                  </a:lnTo>
                  <a:lnTo>
                    <a:pt x="1063" y="120"/>
                  </a:lnTo>
                  <a:lnTo>
                    <a:pt x="1046" y="120"/>
                  </a:lnTo>
                  <a:lnTo>
                    <a:pt x="1032" y="124"/>
                  </a:lnTo>
                  <a:lnTo>
                    <a:pt x="1021" y="134"/>
                  </a:lnTo>
                  <a:lnTo>
                    <a:pt x="1063" y="134"/>
                  </a:lnTo>
                  <a:lnTo>
                    <a:pt x="1076" y="131"/>
                  </a:lnTo>
                  <a:lnTo>
                    <a:pt x="1091" y="129"/>
                  </a:lnTo>
                  <a:lnTo>
                    <a:pt x="1109" y="131"/>
                  </a:lnTo>
                  <a:lnTo>
                    <a:pt x="1121" y="134"/>
                  </a:lnTo>
                  <a:lnTo>
                    <a:pt x="1124" y="147"/>
                  </a:lnTo>
                  <a:lnTo>
                    <a:pt x="1130" y="145"/>
                  </a:lnTo>
                  <a:lnTo>
                    <a:pt x="1138" y="140"/>
                  </a:lnTo>
                  <a:lnTo>
                    <a:pt x="1149" y="136"/>
                  </a:lnTo>
                  <a:lnTo>
                    <a:pt x="1159" y="134"/>
                  </a:lnTo>
                  <a:lnTo>
                    <a:pt x="1161" y="140"/>
                  </a:lnTo>
                  <a:lnTo>
                    <a:pt x="1163" y="143"/>
                  </a:lnTo>
                  <a:lnTo>
                    <a:pt x="1165" y="145"/>
                  </a:lnTo>
                  <a:lnTo>
                    <a:pt x="1168" y="147"/>
                  </a:lnTo>
                  <a:lnTo>
                    <a:pt x="1172" y="150"/>
                  </a:lnTo>
                  <a:lnTo>
                    <a:pt x="1156" y="180"/>
                  </a:lnTo>
                  <a:lnTo>
                    <a:pt x="1163" y="180"/>
                  </a:lnTo>
                  <a:lnTo>
                    <a:pt x="1175" y="173"/>
                  </a:lnTo>
                  <a:lnTo>
                    <a:pt x="1191" y="164"/>
                  </a:lnTo>
                  <a:lnTo>
                    <a:pt x="1210" y="157"/>
                  </a:lnTo>
                  <a:lnTo>
                    <a:pt x="1231" y="150"/>
                  </a:lnTo>
                  <a:lnTo>
                    <a:pt x="1254" y="145"/>
                  </a:lnTo>
                  <a:lnTo>
                    <a:pt x="1274" y="145"/>
                  </a:lnTo>
                  <a:lnTo>
                    <a:pt x="1294" y="147"/>
                  </a:lnTo>
                  <a:lnTo>
                    <a:pt x="1308" y="155"/>
                  </a:lnTo>
                  <a:lnTo>
                    <a:pt x="1316" y="169"/>
                  </a:lnTo>
                  <a:lnTo>
                    <a:pt x="1322" y="169"/>
                  </a:lnTo>
                  <a:lnTo>
                    <a:pt x="1322" y="171"/>
                  </a:lnTo>
                  <a:lnTo>
                    <a:pt x="1322" y="171"/>
                  </a:lnTo>
                  <a:lnTo>
                    <a:pt x="1320" y="173"/>
                  </a:lnTo>
                  <a:lnTo>
                    <a:pt x="1318" y="173"/>
                  </a:lnTo>
                  <a:lnTo>
                    <a:pt x="1318" y="173"/>
                  </a:lnTo>
                  <a:lnTo>
                    <a:pt x="1316" y="173"/>
                  </a:lnTo>
                  <a:lnTo>
                    <a:pt x="1313" y="176"/>
                  </a:lnTo>
                  <a:lnTo>
                    <a:pt x="1308" y="178"/>
                  </a:lnTo>
                  <a:lnTo>
                    <a:pt x="1302" y="180"/>
                  </a:lnTo>
                  <a:lnTo>
                    <a:pt x="1295" y="182"/>
                  </a:lnTo>
                  <a:lnTo>
                    <a:pt x="1290" y="183"/>
                  </a:lnTo>
                  <a:lnTo>
                    <a:pt x="1278" y="202"/>
                  </a:lnTo>
                  <a:lnTo>
                    <a:pt x="1255" y="216"/>
                  </a:lnTo>
                  <a:lnTo>
                    <a:pt x="1229" y="225"/>
                  </a:lnTo>
                  <a:lnTo>
                    <a:pt x="1198" y="230"/>
                  </a:lnTo>
                  <a:lnTo>
                    <a:pt x="1198" y="236"/>
                  </a:lnTo>
                  <a:lnTo>
                    <a:pt x="1198" y="239"/>
                  </a:lnTo>
                  <a:lnTo>
                    <a:pt x="1198" y="241"/>
                  </a:lnTo>
                  <a:lnTo>
                    <a:pt x="1196" y="243"/>
                  </a:lnTo>
                  <a:lnTo>
                    <a:pt x="1198" y="244"/>
                  </a:lnTo>
                  <a:lnTo>
                    <a:pt x="1198" y="246"/>
                  </a:lnTo>
                  <a:lnTo>
                    <a:pt x="1201" y="250"/>
                  </a:lnTo>
                  <a:lnTo>
                    <a:pt x="1206" y="253"/>
                  </a:lnTo>
                  <a:lnTo>
                    <a:pt x="1210" y="255"/>
                  </a:lnTo>
                  <a:lnTo>
                    <a:pt x="1213" y="258"/>
                  </a:lnTo>
                  <a:lnTo>
                    <a:pt x="1217" y="260"/>
                  </a:lnTo>
                  <a:lnTo>
                    <a:pt x="1220" y="265"/>
                  </a:lnTo>
                  <a:lnTo>
                    <a:pt x="1217" y="272"/>
                  </a:lnTo>
                  <a:lnTo>
                    <a:pt x="1213" y="288"/>
                  </a:lnTo>
                  <a:lnTo>
                    <a:pt x="1210" y="307"/>
                  </a:lnTo>
                  <a:lnTo>
                    <a:pt x="1206" y="326"/>
                  </a:lnTo>
                  <a:lnTo>
                    <a:pt x="1206" y="342"/>
                  </a:lnTo>
                  <a:lnTo>
                    <a:pt x="1210" y="340"/>
                  </a:lnTo>
                  <a:lnTo>
                    <a:pt x="1213" y="340"/>
                  </a:lnTo>
                  <a:lnTo>
                    <a:pt x="1215" y="340"/>
                  </a:lnTo>
                  <a:lnTo>
                    <a:pt x="1219" y="340"/>
                  </a:lnTo>
                  <a:lnTo>
                    <a:pt x="1220" y="340"/>
                  </a:lnTo>
                  <a:lnTo>
                    <a:pt x="1226" y="342"/>
                  </a:lnTo>
                  <a:lnTo>
                    <a:pt x="1224" y="347"/>
                  </a:lnTo>
                  <a:lnTo>
                    <a:pt x="1224" y="349"/>
                  </a:lnTo>
                  <a:lnTo>
                    <a:pt x="1224" y="353"/>
                  </a:lnTo>
                  <a:lnTo>
                    <a:pt x="1224" y="354"/>
                  </a:lnTo>
                  <a:lnTo>
                    <a:pt x="1224" y="358"/>
                  </a:lnTo>
                  <a:lnTo>
                    <a:pt x="1226" y="365"/>
                  </a:lnTo>
                  <a:lnTo>
                    <a:pt x="1220" y="365"/>
                  </a:lnTo>
                  <a:lnTo>
                    <a:pt x="1220" y="368"/>
                  </a:lnTo>
                  <a:lnTo>
                    <a:pt x="1217" y="367"/>
                  </a:lnTo>
                  <a:lnTo>
                    <a:pt x="1213" y="363"/>
                  </a:lnTo>
                  <a:lnTo>
                    <a:pt x="1212" y="361"/>
                  </a:lnTo>
                  <a:lnTo>
                    <a:pt x="1208" y="360"/>
                  </a:lnTo>
                  <a:lnTo>
                    <a:pt x="1205" y="358"/>
                  </a:lnTo>
                  <a:lnTo>
                    <a:pt x="1198" y="358"/>
                  </a:lnTo>
                  <a:lnTo>
                    <a:pt x="1194" y="360"/>
                  </a:lnTo>
                  <a:lnTo>
                    <a:pt x="1191" y="361"/>
                  </a:lnTo>
                  <a:lnTo>
                    <a:pt x="1187" y="363"/>
                  </a:lnTo>
                  <a:lnTo>
                    <a:pt x="1185" y="365"/>
                  </a:lnTo>
                  <a:lnTo>
                    <a:pt x="1182" y="367"/>
                  </a:lnTo>
                  <a:lnTo>
                    <a:pt x="1180" y="370"/>
                  </a:lnTo>
                  <a:lnTo>
                    <a:pt x="1178" y="377"/>
                  </a:lnTo>
                  <a:lnTo>
                    <a:pt x="1201" y="384"/>
                  </a:lnTo>
                  <a:lnTo>
                    <a:pt x="1206" y="415"/>
                  </a:lnTo>
                  <a:lnTo>
                    <a:pt x="1201" y="415"/>
                  </a:lnTo>
                  <a:lnTo>
                    <a:pt x="1198" y="415"/>
                  </a:lnTo>
                  <a:lnTo>
                    <a:pt x="1194" y="417"/>
                  </a:lnTo>
                  <a:lnTo>
                    <a:pt x="1191" y="419"/>
                  </a:lnTo>
                  <a:lnTo>
                    <a:pt x="1191" y="426"/>
                  </a:lnTo>
                  <a:lnTo>
                    <a:pt x="1199" y="431"/>
                  </a:lnTo>
                  <a:lnTo>
                    <a:pt x="1205" y="438"/>
                  </a:lnTo>
                  <a:lnTo>
                    <a:pt x="1208" y="447"/>
                  </a:lnTo>
                  <a:lnTo>
                    <a:pt x="1210" y="461"/>
                  </a:lnTo>
                  <a:lnTo>
                    <a:pt x="1201" y="461"/>
                  </a:lnTo>
                  <a:lnTo>
                    <a:pt x="1199" y="461"/>
                  </a:lnTo>
                  <a:lnTo>
                    <a:pt x="1194" y="459"/>
                  </a:lnTo>
                  <a:lnTo>
                    <a:pt x="1191" y="461"/>
                  </a:lnTo>
                  <a:lnTo>
                    <a:pt x="1185" y="461"/>
                  </a:lnTo>
                  <a:lnTo>
                    <a:pt x="1182" y="464"/>
                  </a:lnTo>
                  <a:lnTo>
                    <a:pt x="1178" y="468"/>
                  </a:lnTo>
                  <a:lnTo>
                    <a:pt x="1184" y="471"/>
                  </a:lnTo>
                  <a:lnTo>
                    <a:pt x="1187" y="473"/>
                  </a:lnTo>
                  <a:lnTo>
                    <a:pt x="1189" y="475"/>
                  </a:lnTo>
                  <a:lnTo>
                    <a:pt x="1191" y="476"/>
                  </a:lnTo>
                  <a:lnTo>
                    <a:pt x="1192" y="482"/>
                  </a:lnTo>
                  <a:lnTo>
                    <a:pt x="1194" y="487"/>
                  </a:lnTo>
                  <a:lnTo>
                    <a:pt x="1192" y="489"/>
                  </a:lnTo>
                  <a:lnTo>
                    <a:pt x="1192" y="490"/>
                  </a:lnTo>
                  <a:lnTo>
                    <a:pt x="1192" y="490"/>
                  </a:lnTo>
                  <a:lnTo>
                    <a:pt x="1191" y="492"/>
                  </a:lnTo>
                  <a:lnTo>
                    <a:pt x="1191" y="496"/>
                  </a:lnTo>
                  <a:lnTo>
                    <a:pt x="1177" y="496"/>
                  </a:lnTo>
                  <a:lnTo>
                    <a:pt x="1163" y="499"/>
                  </a:lnTo>
                  <a:lnTo>
                    <a:pt x="1152" y="503"/>
                  </a:lnTo>
                  <a:lnTo>
                    <a:pt x="1156" y="503"/>
                  </a:lnTo>
                  <a:lnTo>
                    <a:pt x="1161" y="506"/>
                  </a:lnTo>
                  <a:lnTo>
                    <a:pt x="1165" y="508"/>
                  </a:lnTo>
                  <a:lnTo>
                    <a:pt x="1168" y="508"/>
                  </a:lnTo>
                  <a:lnTo>
                    <a:pt x="1172" y="510"/>
                  </a:lnTo>
                  <a:lnTo>
                    <a:pt x="1175" y="513"/>
                  </a:lnTo>
                  <a:lnTo>
                    <a:pt x="1178" y="518"/>
                  </a:lnTo>
                  <a:lnTo>
                    <a:pt x="1172" y="527"/>
                  </a:lnTo>
                  <a:lnTo>
                    <a:pt x="1168" y="538"/>
                  </a:lnTo>
                  <a:lnTo>
                    <a:pt x="1163" y="550"/>
                  </a:lnTo>
                  <a:lnTo>
                    <a:pt x="1161" y="545"/>
                  </a:lnTo>
                  <a:lnTo>
                    <a:pt x="1158" y="541"/>
                  </a:lnTo>
                  <a:lnTo>
                    <a:pt x="1156" y="539"/>
                  </a:lnTo>
                  <a:lnTo>
                    <a:pt x="1152" y="539"/>
                  </a:lnTo>
                  <a:lnTo>
                    <a:pt x="1147" y="538"/>
                  </a:lnTo>
                  <a:lnTo>
                    <a:pt x="1140" y="538"/>
                  </a:lnTo>
                  <a:lnTo>
                    <a:pt x="1140" y="541"/>
                  </a:lnTo>
                  <a:lnTo>
                    <a:pt x="1144" y="541"/>
                  </a:lnTo>
                  <a:lnTo>
                    <a:pt x="1156" y="553"/>
                  </a:lnTo>
                  <a:lnTo>
                    <a:pt x="1166" y="567"/>
                  </a:lnTo>
                  <a:lnTo>
                    <a:pt x="1172" y="585"/>
                  </a:lnTo>
                  <a:lnTo>
                    <a:pt x="1175" y="606"/>
                  </a:lnTo>
                  <a:lnTo>
                    <a:pt x="1172" y="606"/>
                  </a:lnTo>
                  <a:lnTo>
                    <a:pt x="1172" y="611"/>
                  </a:lnTo>
                  <a:lnTo>
                    <a:pt x="1144" y="614"/>
                  </a:lnTo>
                  <a:lnTo>
                    <a:pt x="1144" y="595"/>
                  </a:lnTo>
                  <a:lnTo>
                    <a:pt x="1140" y="592"/>
                  </a:lnTo>
                  <a:lnTo>
                    <a:pt x="1137" y="590"/>
                  </a:lnTo>
                  <a:lnTo>
                    <a:pt x="1135" y="588"/>
                  </a:lnTo>
                  <a:lnTo>
                    <a:pt x="1130" y="585"/>
                  </a:lnTo>
                  <a:lnTo>
                    <a:pt x="1124" y="583"/>
                  </a:lnTo>
                  <a:lnTo>
                    <a:pt x="1116" y="588"/>
                  </a:lnTo>
                  <a:lnTo>
                    <a:pt x="1105" y="592"/>
                  </a:lnTo>
                  <a:lnTo>
                    <a:pt x="1093" y="593"/>
                  </a:lnTo>
                  <a:lnTo>
                    <a:pt x="1082" y="597"/>
                  </a:lnTo>
                  <a:lnTo>
                    <a:pt x="1076" y="602"/>
                  </a:lnTo>
                  <a:lnTo>
                    <a:pt x="1082" y="602"/>
                  </a:lnTo>
                  <a:lnTo>
                    <a:pt x="1091" y="602"/>
                  </a:lnTo>
                  <a:lnTo>
                    <a:pt x="1105" y="600"/>
                  </a:lnTo>
                  <a:lnTo>
                    <a:pt x="1121" y="599"/>
                  </a:lnTo>
                  <a:lnTo>
                    <a:pt x="1121" y="606"/>
                  </a:lnTo>
                  <a:lnTo>
                    <a:pt x="1086" y="618"/>
                  </a:lnTo>
                  <a:lnTo>
                    <a:pt x="1086" y="621"/>
                  </a:lnTo>
                  <a:lnTo>
                    <a:pt x="1095" y="621"/>
                  </a:lnTo>
                  <a:lnTo>
                    <a:pt x="1100" y="620"/>
                  </a:lnTo>
                  <a:lnTo>
                    <a:pt x="1107" y="618"/>
                  </a:lnTo>
                  <a:lnTo>
                    <a:pt x="1114" y="616"/>
                  </a:lnTo>
                  <a:lnTo>
                    <a:pt x="1121" y="614"/>
                  </a:lnTo>
                  <a:lnTo>
                    <a:pt x="1123" y="623"/>
                  </a:lnTo>
                  <a:lnTo>
                    <a:pt x="1130" y="627"/>
                  </a:lnTo>
                  <a:lnTo>
                    <a:pt x="1137" y="628"/>
                  </a:lnTo>
                  <a:lnTo>
                    <a:pt x="1149" y="627"/>
                  </a:lnTo>
                  <a:lnTo>
                    <a:pt x="1163" y="627"/>
                  </a:lnTo>
                  <a:lnTo>
                    <a:pt x="1163" y="630"/>
                  </a:lnTo>
                  <a:lnTo>
                    <a:pt x="1159" y="630"/>
                  </a:lnTo>
                  <a:lnTo>
                    <a:pt x="1140" y="648"/>
                  </a:lnTo>
                  <a:lnTo>
                    <a:pt x="1119" y="665"/>
                  </a:lnTo>
                  <a:lnTo>
                    <a:pt x="1098" y="679"/>
                  </a:lnTo>
                  <a:lnTo>
                    <a:pt x="1074" y="691"/>
                  </a:lnTo>
                  <a:lnTo>
                    <a:pt x="1048" y="696"/>
                  </a:lnTo>
                  <a:lnTo>
                    <a:pt x="1018" y="695"/>
                  </a:lnTo>
                  <a:lnTo>
                    <a:pt x="1018" y="700"/>
                  </a:lnTo>
                  <a:lnTo>
                    <a:pt x="1018" y="705"/>
                  </a:lnTo>
                  <a:lnTo>
                    <a:pt x="1016" y="709"/>
                  </a:lnTo>
                  <a:lnTo>
                    <a:pt x="1014" y="710"/>
                  </a:lnTo>
                  <a:lnTo>
                    <a:pt x="1013" y="710"/>
                  </a:lnTo>
                  <a:lnTo>
                    <a:pt x="1011" y="712"/>
                  </a:lnTo>
                  <a:lnTo>
                    <a:pt x="1007" y="714"/>
                  </a:lnTo>
                  <a:lnTo>
                    <a:pt x="1004" y="716"/>
                  </a:lnTo>
                  <a:lnTo>
                    <a:pt x="1002" y="717"/>
                  </a:lnTo>
                  <a:lnTo>
                    <a:pt x="999" y="721"/>
                  </a:lnTo>
                  <a:lnTo>
                    <a:pt x="995" y="731"/>
                  </a:lnTo>
                  <a:lnTo>
                    <a:pt x="993" y="744"/>
                  </a:lnTo>
                  <a:lnTo>
                    <a:pt x="990" y="752"/>
                  </a:lnTo>
                  <a:lnTo>
                    <a:pt x="981" y="761"/>
                  </a:lnTo>
                  <a:lnTo>
                    <a:pt x="966" y="771"/>
                  </a:lnTo>
                  <a:lnTo>
                    <a:pt x="946" y="780"/>
                  </a:lnTo>
                  <a:lnTo>
                    <a:pt x="929" y="787"/>
                  </a:lnTo>
                  <a:lnTo>
                    <a:pt x="913" y="791"/>
                  </a:lnTo>
                  <a:lnTo>
                    <a:pt x="913" y="787"/>
                  </a:lnTo>
                  <a:lnTo>
                    <a:pt x="913" y="784"/>
                  </a:lnTo>
                  <a:lnTo>
                    <a:pt x="911" y="784"/>
                  </a:lnTo>
                  <a:lnTo>
                    <a:pt x="911" y="782"/>
                  </a:lnTo>
                  <a:lnTo>
                    <a:pt x="910" y="780"/>
                  </a:lnTo>
                  <a:lnTo>
                    <a:pt x="908" y="794"/>
                  </a:lnTo>
                  <a:lnTo>
                    <a:pt x="903" y="806"/>
                  </a:lnTo>
                  <a:lnTo>
                    <a:pt x="899" y="817"/>
                  </a:lnTo>
                  <a:lnTo>
                    <a:pt x="894" y="827"/>
                  </a:lnTo>
                  <a:lnTo>
                    <a:pt x="890" y="841"/>
                  </a:lnTo>
                  <a:lnTo>
                    <a:pt x="894" y="843"/>
                  </a:lnTo>
                  <a:lnTo>
                    <a:pt x="894" y="845"/>
                  </a:lnTo>
                  <a:lnTo>
                    <a:pt x="896" y="845"/>
                  </a:lnTo>
                  <a:lnTo>
                    <a:pt x="896" y="845"/>
                  </a:lnTo>
                  <a:lnTo>
                    <a:pt x="896" y="847"/>
                  </a:lnTo>
                  <a:lnTo>
                    <a:pt x="894" y="848"/>
                  </a:lnTo>
                  <a:lnTo>
                    <a:pt x="890" y="852"/>
                  </a:lnTo>
                  <a:lnTo>
                    <a:pt x="887" y="854"/>
                  </a:lnTo>
                  <a:lnTo>
                    <a:pt x="884" y="857"/>
                  </a:lnTo>
                  <a:lnTo>
                    <a:pt x="880" y="859"/>
                  </a:lnTo>
                  <a:lnTo>
                    <a:pt x="878" y="862"/>
                  </a:lnTo>
                  <a:lnTo>
                    <a:pt x="875" y="867"/>
                  </a:lnTo>
                  <a:lnTo>
                    <a:pt x="868" y="887"/>
                  </a:lnTo>
                  <a:lnTo>
                    <a:pt x="863" y="908"/>
                  </a:lnTo>
                  <a:lnTo>
                    <a:pt x="861" y="932"/>
                  </a:lnTo>
                  <a:lnTo>
                    <a:pt x="857" y="955"/>
                  </a:lnTo>
                  <a:lnTo>
                    <a:pt x="852" y="976"/>
                  </a:lnTo>
                  <a:lnTo>
                    <a:pt x="849" y="974"/>
                  </a:lnTo>
                  <a:lnTo>
                    <a:pt x="849" y="974"/>
                  </a:lnTo>
                  <a:lnTo>
                    <a:pt x="847" y="974"/>
                  </a:lnTo>
                  <a:lnTo>
                    <a:pt x="847" y="972"/>
                  </a:lnTo>
                  <a:lnTo>
                    <a:pt x="845" y="972"/>
                  </a:lnTo>
                  <a:lnTo>
                    <a:pt x="840" y="969"/>
                  </a:lnTo>
                  <a:lnTo>
                    <a:pt x="831" y="962"/>
                  </a:lnTo>
                  <a:lnTo>
                    <a:pt x="817" y="953"/>
                  </a:lnTo>
                  <a:lnTo>
                    <a:pt x="801" y="944"/>
                  </a:lnTo>
                  <a:lnTo>
                    <a:pt x="786" y="934"/>
                  </a:lnTo>
                  <a:lnTo>
                    <a:pt x="774" y="925"/>
                  </a:lnTo>
                  <a:lnTo>
                    <a:pt x="763" y="920"/>
                  </a:lnTo>
                  <a:lnTo>
                    <a:pt x="760" y="918"/>
                  </a:lnTo>
                  <a:lnTo>
                    <a:pt x="756" y="880"/>
                  </a:lnTo>
                  <a:lnTo>
                    <a:pt x="754" y="876"/>
                  </a:lnTo>
                  <a:lnTo>
                    <a:pt x="749" y="873"/>
                  </a:lnTo>
                  <a:lnTo>
                    <a:pt x="746" y="871"/>
                  </a:lnTo>
                  <a:lnTo>
                    <a:pt x="740" y="867"/>
                  </a:lnTo>
                  <a:lnTo>
                    <a:pt x="737" y="864"/>
                  </a:lnTo>
                  <a:lnTo>
                    <a:pt x="740" y="862"/>
                  </a:lnTo>
                  <a:lnTo>
                    <a:pt x="740" y="860"/>
                  </a:lnTo>
                  <a:lnTo>
                    <a:pt x="742" y="859"/>
                  </a:lnTo>
                  <a:lnTo>
                    <a:pt x="742" y="859"/>
                  </a:lnTo>
                  <a:lnTo>
                    <a:pt x="744" y="855"/>
                  </a:lnTo>
                  <a:lnTo>
                    <a:pt x="746" y="852"/>
                  </a:lnTo>
                  <a:lnTo>
                    <a:pt x="737" y="852"/>
                  </a:lnTo>
                  <a:lnTo>
                    <a:pt x="732" y="852"/>
                  </a:lnTo>
                  <a:lnTo>
                    <a:pt x="728" y="852"/>
                  </a:lnTo>
                  <a:lnTo>
                    <a:pt x="726" y="850"/>
                  </a:lnTo>
                  <a:lnTo>
                    <a:pt x="725" y="847"/>
                  </a:lnTo>
                  <a:lnTo>
                    <a:pt x="721" y="841"/>
                  </a:lnTo>
                  <a:lnTo>
                    <a:pt x="719" y="838"/>
                  </a:lnTo>
                  <a:lnTo>
                    <a:pt x="719" y="834"/>
                  </a:lnTo>
                  <a:lnTo>
                    <a:pt x="719" y="833"/>
                  </a:lnTo>
                  <a:lnTo>
                    <a:pt x="719" y="829"/>
                  </a:lnTo>
                  <a:lnTo>
                    <a:pt x="721" y="826"/>
                  </a:lnTo>
                  <a:lnTo>
                    <a:pt x="721" y="822"/>
                  </a:lnTo>
                  <a:lnTo>
                    <a:pt x="711" y="822"/>
                  </a:lnTo>
                  <a:lnTo>
                    <a:pt x="711" y="817"/>
                  </a:lnTo>
                  <a:lnTo>
                    <a:pt x="712" y="812"/>
                  </a:lnTo>
                  <a:lnTo>
                    <a:pt x="714" y="810"/>
                  </a:lnTo>
                  <a:lnTo>
                    <a:pt x="714" y="806"/>
                  </a:lnTo>
                  <a:lnTo>
                    <a:pt x="716" y="803"/>
                  </a:lnTo>
                  <a:lnTo>
                    <a:pt x="718" y="798"/>
                  </a:lnTo>
                  <a:lnTo>
                    <a:pt x="712" y="798"/>
                  </a:lnTo>
                  <a:lnTo>
                    <a:pt x="707" y="798"/>
                  </a:lnTo>
                  <a:lnTo>
                    <a:pt x="704" y="796"/>
                  </a:lnTo>
                  <a:lnTo>
                    <a:pt x="698" y="794"/>
                  </a:lnTo>
                  <a:lnTo>
                    <a:pt x="697" y="768"/>
                  </a:lnTo>
                  <a:lnTo>
                    <a:pt x="695" y="744"/>
                  </a:lnTo>
                  <a:lnTo>
                    <a:pt x="695" y="721"/>
                  </a:lnTo>
                  <a:lnTo>
                    <a:pt x="702" y="698"/>
                  </a:lnTo>
                  <a:lnTo>
                    <a:pt x="709" y="688"/>
                  </a:lnTo>
                  <a:lnTo>
                    <a:pt x="718" y="681"/>
                  </a:lnTo>
                  <a:lnTo>
                    <a:pt x="725" y="675"/>
                  </a:lnTo>
                  <a:lnTo>
                    <a:pt x="730" y="667"/>
                  </a:lnTo>
                  <a:lnTo>
                    <a:pt x="735" y="656"/>
                  </a:lnTo>
                  <a:lnTo>
                    <a:pt x="737" y="637"/>
                  </a:lnTo>
                  <a:lnTo>
                    <a:pt x="733" y="637"/>
                  </a:lnTo>
                  <a:lnTo>
                    <a:pt x="730" y="641"/>
                  </a:lnTo>
                  <a:lnTo>
                    <a:pt x="726" y="642"/>
                  </a:lnTo>
                  <a:lnTo>
                    <a:pt x="725" y="642"/>
                  </a:lnTo>
                  <a:lnTo>
                    <a:pt x="721" y="642"/>
                  </a:lnTo>
                  <a:lnTo>
                    <a:pt x="718" y="641"/>
                  </a:lnTo>
                  <a:lnTo>
                    <a:pt x="704" y="637"/>
                  </a:lnTo>
                  <a:lnTo>
                    <a:pt x="693" y="630"/>
                  </a:lnTo>
                  <a:lnTo>
                    <a:pt x="686" y="620"/>
                  </a:lnTo>
                  <a:lnTo>
                    <a:pt x="683" y="602"/>
                  </a:lnTo>
                  <a:lnTo>
                    <a:pt x="688" y="602"/>
                  </a:lnTo>
                  <a:lnTo>
                    <a:pt x="688" y="599"/>
                  </a:lnTo>
                  <a:lnTo>
                    <a:pt x="697" y="604"/>
                  </a:lnTo>
                  <a:lnTo>
                    <a:pt x="707" y="611"/>
                  </a:lnTo>
                  <a:lnTo>
                    <a:pt x="716" y="614"/>
                  </a:lnTo>
                  <a:lnTo>
                    <a:pt x="726" y="614"/>
                  </a:lnTo>
                  <a:lnTo>
                    <a:pt x="726" y="613"/>
                  </a:lnTo>
                  <a:lnTo>
                    <a:pt x="728" y="611"/>
                  </a:lnTo>
                  <a:lnTo>
                    <a:pt x="728" y="611"/>
                  </a:lnTo>
                  <a:lnTo>
                    <a:pt x="728" y="609"/>
                  </a:lnTo>
                  <a:lnTo>
                    <a:pt x="730" y="606"/>
                  </a:lnTo>
                  <a:lnTo>
                    <a:pt x="711" y="592"/>
                  </a:lnTo>
                  <a:lnTo>
                    <a:pt x="695" y="572"/>
                  </a:lnTo>
                  <a:lnTo>
                    <a:pt x="690" y="574"/>
                  </a:lnTo>
                  <a:lnTo>
                    <a:pt x="686" y="576"/>
                  </a:lnTo>
                  <a:lnTo>
                    <a:pt x="681" y="578"/>
                  </a:lnTo>
                  <a:lnTo>
                    <a:pt x="676" y="579"/>
                  </a:lnTo>
                  <a:lnTo>
                    <a:pt x="672" y="576"/>
                  </a:lnTo>
                  <a:lnTo>
                    <a:pt x="671" y="574"/>
                  </a:lnTo>
                  <a:lnTo>
                    <a:pt x="669" y="571"/>
                  </a:lnTo>
                  <a:lnTo>
                    <a:pt x="667" y="569"/>
                  </a:lnTo>
                  <a:lnTo>
                    <a:pt x="664" y="564"/>
                  </a:lnTo>
                  <a:lnTo>
                    <a:pt x="674" y="553"/>
                  </a:lnTo>
                  <a:lnTo>
                    <a:pt x="676" y="538"/>
                  </a:lnTo>
                  <a:lnTo>
                    <a:pt x="674" y="518"/>
                  </a:lnTo>
                  <a:lnTo>
                    <a:pt x="669" y="497"/>
                  </a:lnTo>
                  <a:lnTo>
                    <a:pt x="660" y="475"/>
                  </a:lnTo>
                  <a:lnTo>
                    <a:pt x="650" y="454"/>
                  </a:lnTo>
                  <a:lnTo>
                    <a:pt x="637" y="435"/>
                  </a:lnTo>
                  <a:lnTo>
                    <a:pt x="627" y="417"/>
                  </a:lnTo>
                  <a:lnTo>
                    <a:pt x="618" y="403"/>
                  </a:lnTo>
                  <a:lnTo>
                    <a:pt x="597" y="389"/>
                  </a:lnTo>
                  <a:lnTo>
                    <a:pt x="573" y="384"/>
                  </a:lnTo>
                  <a:lnTo>
                    <a:pt x="548" y="384"/>
                  </a:lnTo>
                  <a:lnTo>
                    <a:pt x="520" y="384"/>
                  </a:lnTo>
                  <a:lnTo>
                    <a:pt x="493" y="386"/>
                  </a:lnTo>
                  <a:lnTo>
                    <a:pt x="465" y="384"/>
                  </a:lnTo>
                  <a:lnTo>
                    <a:pt x="465" y="379"/>
                  </a:lnTo>
                  <a:lnTo>
                    <a:pt x="465" y="375"/>
                  </a:lnTo>
                  <a:lnTo>
                    <a:pt x="466" y="374"/>
                  </a:lnTo>
                  <a:lnTo>
                    <a:pt x="466" y="372"/>
                  </a:lnTo>
                  <a:lnTo>
                    <a:pt x="466" y="370"/>
                  </a:lnTo>
                  <a:lnTo>
                    <a:pt x="465" y="368"/>
                  </a:lnTo>
                  <a:lnTo>
                    <a:pt x="454" y="363"/>
                  </a:lnTo>
                  <a:lnTo>
                    <a:pt x="444" y="360"/>
                  </a:lnTo>
                  <a:lnTo>
                    <a:pt x="433" y="353"/>
                  </a:lnTo>
                  <a:lnTo>
                    <a:pt x="442" y="353"/>
                  </a:lnTo>
                  <a:lnTo>
                    <a:pt x="452" y="349"/>
                  </a:lnTo>
                  <a:lnTo>
                    <a:pt x="466" y="346"/>
                  </a:lnTo>
                  <a:lnTo>
                    <a:pt x="482" y="344"/>
                  </a:lnTo>
                  <a:lnTo>
                    <a:pt x="494" y="340"/>
                  </a:lnTo>
                  <a:lnTo>
                    <a:pt x="503" y="333"/>
                  </a:lnTo>
                  <a:lnTo>
                    <a:pt x="461" y="333"/>
                  </a:lnTo>
                  <a:lnTo>
                    <a:pt x="451" y="330"/>
                  </a:lnTo>
                  <a:lnTo>
                    <a:pt x="442" y="330"/>
                  </a:lnTo>
                  <a:lnTo>
                    <a:pt x="431" y="328"/>
                  </a:lnTo>
                  <a:lnTo>
                    <a:pt x="423" y="326"/>
                  </a:lnTo>
                  <a:lnTo>
                    <a:pt x="414" y="323"/>
                  </a:lnTo>
                  <a:lnTo>
                    <a:pt x="409" y="314"/>
                  </a:lnTo>
                  <a:lnTo>
                    <a:pt x="407" y="300"/>
                  </a:lnTo>
                  <a:lnTo>
                    <a:pt x="428" y="297"/>
                  </a:lnTo>
                  <a:lnTo>
                    <a:pt x="447" y="290"/>
                  </a:lnTo>
                  <a:lnTo>
                    <a:pt x="463" y="283"/>
                  </a:lnTo>
                  <a:lnTo>
                    <a:pt x="480" y="276"/>
                  </a:lnTo>
                  <a:lnTo>
                    <a:pt x="515" y="276"/>
                  </a:lnTo>
                  <a:lnTo>
                    <a:pt x="529" y="230"/>
                  </a:lnTo>
                  <a:lnTo>
                    <a:pt x="496" y="230"/>
                  </a:lnTo>
                  <a:lnTo>
                    <a:pt x="487" y="218"/>
                  </a:lnTo>
                  <a:lnTo>
                    <a:pt x="498" y="211"/>
                  </a:lnTo>
                  <a:lnTo>
                    <a:pt x="506" y="204"/>
                  </a:lnTo>
                  <a:lnTo>
                    <a:pt x="517" y="199"/>
                  </a:lnTo>
                  <a:lnTo>
                    <a:pt x="529" y="195"/>
                  </a:lnTo>
                  <a:lnTo>
                    <a:pt x="529" y="183"/>
                  </a:lnTo>
                  <a:lnTo>
                    <a:pt x="543" y="176"/>
                  </a:lnTo>
                  <a:lnTo>
                    <a:pt x="550" y="168"/>
                  </a:lnTo>
                  <a:lnTo>
                    <a:pt x="557" y="157"/>
                  </a:lnTo>
                  <a:lnTo>
                    <a:pt x="568" y="150"/>
                  </a:lnTo>
                  <a:lnTo>
                    <a:pt x="580" y="145"/>
                  </a:lnTo>
                  <a:lnTo>
                    <a:pt x="590" y="145"/>
                  </a:lnTo>
                  <a:lnTo>
                    <a:pt x="599" y="148"/>
                  </a:lnTo>
                  <a:lnTo>
                    <a:pt x="611" y="147"/>
                  </a:lnTo>
                  <a:lnTo>
                    <a:pt x="602" y="143"/>
                  </a:lnTo>
                  <a:lnTo>
                    <a:pt x="597" y="141"/>
                  </a:lnTo>
                  <a:lnTo>
                    <a:pt x="592" y="140"/>
                  </a:lnTo>
                  <a:lnTo>
                    <a:pt x="587" y="134"/>
                  </a:lnTo>
                  <a:lnTo>
                    <a:pt x="604" y="131"/>
                  </a:lnTo>
                  <a:lnTo>
                    <a:pt x="620" y="126"/>
                  </a:lnTo>
                  <a:lnTo>
                    <a:pt x="634" y="122"/>
                  </a:lnTo>
                  <a:lnTo>
                    <a:pt x="650" y="119"/>
                  </a:lnTo>
                  <a:lnTo>
                    <a:pt x="651" y="126"/>
                  </a:lnTo>
                  <a:lnTo>
                    <a:pt x="653" y="129"/>
                  </a:lnTo>
                  <a:lnTo>
                    <a:pt x="655" y="134"/>
                  </a:lnTo>
                  <a:lnTo>
                    <a:pt x="657" y="138"/>
                  </a:lnTo>
                  <a:lnTo>
                    <a:pt x="662" y="140"/>
                  </a:lnTo>
                  <a:lnTo>
                    <a:pt x="669" y="141"/>
                  </a:lnTo>
                  <a:lnTo>
                    <a:pt x="669" y="136"/>
                  </a:lnTo>
                  <a:lnTo>
                    <a:pt x="672" y="131"/>
                  </a:lnTo>
                  <a:lnTo>
                    <a:pt x="674" y="124"/>
                  </a:lnTo>
                  <a:lnTo>
                    <a:pt x="676" y="119"/>
                  </a:lnTo>
                  <a:lnTo>
                    <a:pt x="679" y="124"/>
                  </a:lnTo>
                  <a:lnTo>
                    <a:pt x="685" y="129"/>
                  </a:lnTo>
                  <a:lnTo>
                    <a:pt x="688" y="133"/>
                  </a:lnTo>
                  <a:lnTo>
                    <a:pt x="695" y="136"/>
                  </a:lnTo>
                  <a:lnTo>
                    <a:pt x="702" y="138"/>
                  </a:lnTo>
                  <a:lnTo>
                    <a:pt x="698" y="115"/>
                  </a:lnTo>
                  <a:lnTo>
                    <a:pt x="711" y="112"/>
                  </a:lnTo>
                  <a:lnTo>
                    <a:pt x="721" y="108"/>
                  </a:lnTo>
                  <a:lnTo>
                    <a:pt x="737" y="112"/>
                  </a:lnTo>
                  <a:lnTo>
                    <a:pt x="754" y="119"/>
                  </a:lnTo>
                  <a:lnTo>
                    <a:pt x="772" y="129"/>
                  </a:lnTo>
                  <a:lnTo>
                    <a:pt x="791" y="138"/>
                  </a:lnTo>
                  <a:lnTo>
                    <a:pt x="807" y="145"/>
                  </a:lnTo>
                  <a:lnTo>
                    <a:pt x="822" y="150"/>
                  </a:lnTo>
                  <a:lnTo>
                    <a:pt x="822" y="147"/>
                  </a:lnTo>
                  <a:lnTo>
                    <a:pt x="812" y="138"/>
                  </a:lnTo>
                  <a:lnTo>
                    <a:pt x="805" y="131"/>
                  </a:lnTo>
                  <a:lnTo>
                    <a:pt x="801" y="122"/>
                  </a:lnTo>
                  <a:lnTo>
                    <a:pt x="807" y="112"/>
                  </a:lnTo>
                  <a:lnTo>
                    <a:pt x="803" y="108"/>
                  </a:lnTo>
                  <a:lnTo>
                    <a:pt x="798" y="103"/>
                  </a:lnTo>
                  <a:lnTo>
                    <a:pt x="793" y="99"/>
                  </a:lnTo>
                  <a:lnTo>
                    <a:pt x="788" y="96"/>
                  </a:lnTo>
                  <a:lnTo>
                    <a:pt x="784" y="92"/>
                  </a:lnTo>
                  <a:lnTo>
                    <a:pt x="788" y="84"/>
                  </a:lnTo>
                  <a:lnTo>
                    <a:pt x="798" y="87"/>
                  </a:lnTo>
                  <a:lnTo>
                    <a:pt x="812" y="89"/>
                  </a:lnTo>
                  <a:lnTo>
                    <a:pt x="824" y="87"/>
                  </a:lnTo>
                  <a:lnTo>
                    <a:pt x="833" y="80"/>
                  </a:lnTo>
                  <a:lnTo>
                    <a:pt x="791" y="80"/>
                  </a:lnTo>
                  <a:lnTo>
                    <a:pt x="791" y="77"/>
                  </a:lnTo>
                  <a:lnTo>
                    <a:pt x="788" y="77"/>
                  </a:lnTo>
                  <a:lnTo>
                    <a:pt x="788" y="73"/>
                  </a:lnTo>
                  <a:lnTo>
                    <a:pt x="793" y="70"/>
                  </a:lnTo>
                  <a:lnTo>
                    <a:pt x="798" y="66"/>
                  </a:lnTo>
                  <a:lnTo>
                    <a:pt x="803" y="63"/>
                  </a:lnTo>
                  <a:lnTo>
                    <a:pt x="808" y="59"/>
                  </a:lnTo>
                  <a:lnTo>
                    <a:pt x="814" y="58"/>
                  </a:lnTo>
                  <a:lnTo>
                    <a:pt x="836" y="61"/>
                  </a:lnTo>
                  <a:lnTo>
                    <a:pt x="842" y="45"/>
                  </a:lnTo>
                  <a:lnTo>
                    <a:pt x="868" y="49"/>
                  </a:lnTo>
                  <a:lnTo>
                    <a:pt x="870" y="49"/>
                  </a:lnTo>
                  <a:lnTo>
                    <a:pt x="871" y="45"/>
                  </a:lnTo>
                  <a:lnTo>
                    <a:pt x="873" y="44"/>
                  </a:lnTo>
                  <a:lnTo>
                    <a:pt x="875" y="40"/>
                  </a:lnTo>
                  <a:lnTo>
                    <a:pt x="880" y="38"/>
                  </a:lnTo>
                  <a:lnTo>
                    <a:pt x="884" y="44"/>
                  </a:lnTo>
                  <a:lnTo>
                    <a:pt x="889" y="49"/>
                  </a:lnTo>
                  <a:lnTo>
                    <a:pt x="894" y="54"/>
                  </a:lnTo>
                  <a:lnTo>
                    <a:pt x="894" y="45"/>
                  </a:lnTo>
                  <a:lnTo>
                    <a:pt x="896" y="44"/>
                  </a:lnTo>
                  <a:lnTo>
                    <a:pt x="896" y="42"/>
                  </a:lnTo>
                  <a:lnTo>
                    <a:pt x="896" y="40"/>
                  </a:lnTo>
                  <a:lnTo>
                    <a:pt x="896" y="38"/>
                  </a:lnTo>
                  <a:lnTo>
                    <a:pt x="897" y="35"/>
                  </a:lnTo>
                  <a:lnTo>
                    <a:pt x="899" y="33"/>
                  </a:lnTo>
                  <a:lnTo>
                    <a:pt x="903" y="31"/>
                  </a:lnTo>
                  <a:lnTo>
                    <a:pt x="920" y="23"/>
                  </a:lnTo>
                  <a:lnTo>
                    <a:pt x="943" y="19"/>
                  </a:lnTo>
                  <a:close/>
                  <a:moveTo>
                    <a:pt x="2205" y="16"/>
                  </a:moveTo>
                  <a:lnTo>
                    <a:pt x="2215" y="19"/>
                  </a:lnTo>
                  <a:lnTo>
                    <a:pt x="2215" y="26"/>
                  </a:lnTo>
                  <a:lnTo>
                    <a:pt x="2200" y="26"/>
                  </a:lnTo>
                  <a:lnTo>
                    <a:pt x="2205" y="16"/>
                  </a:lnTo>
                  <a:close/>
                  <a:moveTo>
                    <a:pt x="2676" y="0"/>
                  </a:moveTo>
                  <a:lnTo>
                    <a:pt x="2681" y="3"/>
                  </a:lnTo>
                  <a:lnTo>
                    <a:pt x="2685" y="7"/>
                  </a:lnTo>
                  <a:lnTo>
                    <a:pt x="2687" y="10"/>
                  </a:lnTo>
                  <a:lnTo>
                    <a:pt x="2688" y="16"/>
                  </a:lnTo>
                  <a:lnTo>
                    <a:pt x="2690" y="19"/>
                  </a:lnTo>
                  <a:lnTo>
                    <a:pt x="2692" y="24"/>
                  </a:lnTo>
                  <a:lnTo>
                    <a:pt x="2695" y="26"/>
                  </a:lnTo>
                  <a:lnTo>
                    <a:pt x="2706" y="31"/>
                  </a:lnTo>
                  <a:lnTo>
                    <a:pt x="2716" y="33"/>
                  </a:lnTo>
                  <a:lnTo>
                    <a:pt x="2723" y="33"/>
                  </a:lnTo>
                  <a:lnTo>
                    <a:pt x="2728" y="37"/>
                  </a:lnTo>
                  <a:lnTo>
                    <a:pt x="2732" y="44"/>
                  </a:lnTo>
                  <a:lnTo>
                    <a:pt x="2734" y="58"/>
                  </a:lnTo>
                  <a:lnTo>
                    <a:pt x="2732" y="59"/>
                  </a:lnTo>
                  <a:lnTo>
                    <a:pt x="2732" y="59"/>
                  </a:lnTo>
                  <a:lnTo>
                    <a:pt x="2732" y="61"/>
                  </a:lnTo>
                  <a:lnTo>
                    <a:pt x="2732" y="63"/>
                  </a:lnTo>
                  <a:lnTo>
                    <a:pt x="2730" y="65"/>
                  </a:lnTo>
                  <a:lnTo>
                    <a:pt x="2708" y="65"/>
                  </a:lnTo>
                  <a:lnTo>
                    <a:pt x="2685" y="65"/>
                  </a:lnTo>
                  <a:lnTo>
                    <a:pt x="2666" y="73"/>
                  </a:lnTo>
                  <a:lnTo>
                    <a:pt x="2662" y="75"/>
                  </a:lnTo>
                  <a:lnTo>
                    <a:pt x="2660" y="79"/>
                  </a:lnTo>
                  <a:lnTo>
                    <a:pt x="2659" y="80"/>
                  </a:lnTo>
                  <a:lnTo>
                    <a:pt x="2657" y="82"/>
                  </a:lnTo>
                  <a:lnTo>
                    <a:pt x="2655" y="84"/>
                  </a:lnTo>
                  <a:lnTo>
                    <a:pt x="2652" y="86"/>
                  </a:lnTo>
                  <a:lnTo>
                    <a:pt x="2646" y="89"/>
                  </a:lnTo>
                  <a:lnTo>
                    <a:pt x="2643" y="84"/>
                  </a:lnTo>
                  <a:lnTo>
                    <a:pt x="2641" y="80"/>
                  </a:lnTo>
                  <a:lnTo>
                    <a:pt x="2638" y="77"/>
                  </a:lnTo>
                  <a:lnTo>
                    <a:pt x="2650" y="47"/>
                  </a:lnTo>
                  <a:lnTo>
                    <a:pt x="2662" y="23"/>
                  </a:lnTo>
                  <a:lnTo>
                    <a:pt x="2676" y="0"/>
                  </a:lnTo>
                  <a:close/>
                  <a:moveTo>
                    <a:pt x="2554" y="0"/>
                  </a:moveTo>
                  <a:lnTo>
                    <a:pt x="2563" y="9"/>
                  </a:lnTo>
                  <a:lnTo>
                    <a:pt x="2568" y="19"/>
                  </a:lnTo>
                  <a:lnTo>
                    <a:pt x="2573" y="31"/>
                  </a:lnTo>
                  <a:lnTo>
                    <a:pt x="2564" y="31"/>
                  </a:lnTo>
                  <a:lnTo>
                    <a:pt x="2564" y="26"/>
                  </a:lnTo>
                  <a:lnTo>
                    <a:pt x="2561" y="23"/>
                  </a:lnTo>
                  <a:lnTo>
                    <a:pt x="2557" y="19"/>
                  </a:lnTo>
                  <a:lnTo>
                    <a:pt x="2556" y="14"/>
                  </a:lnTo>
                  <a:lnTo>
                    <a:pt x="2554" y="9"/>
                  </a:lnTo>
                  <a:lnTo>
                    <a:pt x="2554" y="0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latin typeface="Cloud" panose="02000000000000000000" pitchFamily="50" charset="-34"/>
                <a:cs typeface="Cloud" panose="02000000000000000000" pitchFamily="50" charset="-34"/>
              </a:rPr>
              <a:t>System requirements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th-TH" altLang="ko-KR" dirty="0"/>
              <a:t>ความต้องการหลักของ</a:t>
            </a:r>
            <a:r>
              <a:rPr lang="th-TH" altLang="ko-KR" dirty="0" err="1"/>
              <a:t>ซอฟแวร์</a:t>
            </a:r>
            <a:endParaRPr lang="en-US" altLang="ko-KR" dirty="0"/>
          </a:p>
        </p:txBody>
      </p:sp>
      <p:sp>
        <p:nvSpPr>
          <p:cNvPr id="12" name="Rectangle 11"/>
          <p:cNvSpPr/>
          <p:nvPr/>
        </p:nvSpPr>
        <p:spPr>
          <a:xfrm>
            <a:off x="2103518" y="2026884"/>
            <a:ext cx="972000" cy="972000"/>
          </a:xfrm>
          <a:prstGeom prst="rect">
            <a:avLst/>
          </a:prstGeom>
          <a:noFill/>
          <a:ln w="635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Right Arrow 3"/>
          <p:cNvSpPr/>
          <p:nvPr/>
        </p:nvSpPr>
        <p:spPr>
          <a:xfrm>
            <a:off x="3090478" y="2285046"/>
            <a:ext cx="978408" cy="484632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083846" y="2025556"/>
            <a:ext cx="972000" cy="972000"/>
          </a:xfrm>
          <a:prstGeom prst="rect">
            <a:avLst/>
          </a:prstGeom>
          <a:noFill/>
          <a:ln w="635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" name="Right Arrow 17"/>
          <p:cNvSpPr/>
          <p:nvPr/>
        </p:nvSpPr>
        <p:spPr>
          <a:xfrm>
            <a:off x="5070806" y="2283718"/>
            <a:ext cx="978408" cy="484632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064174" y="2024228"/>
            <a:ext cx="972000" cy="972000"/>
          </a:xfrm>
          <a:prstGeom prst="rect">
            <a:avLst/>
          </a:prstGeom>
          <a:noFill/>
          <a:ln w="635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216818" y="2215372"/>
            <a:ext cx="7453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01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197146" y="2220496"/>
            <a:ext cx="7453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02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177474" y="2225620"/>
            <a:ext cx="7453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03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26" name="Group 25"/>
          <p:cNvGrpSpPr/>
          <p:nvPr/>
        </p:nvGrpSpPr>
        <p:grpSpPr>
          <a:xfrm>
            <a:off x="1761425" y="3032340"/>
            <a:ext cx="1656184" cy="744962"/>
            <a:chOff x="803640" y="3362835"/>
            <a:chExt cx="2059657" cy="744962"/>
          </a:xfrm>
        </p:grpSpPr>
        <p:sp>
          <p:nvSpPr>
            <p:cNvPr id="27" name="TextBox 26"/>
            <p:cNvSpPr txBox="1"/>
            <p:nvPr/>
          </p:nvSpPr>
          <p:spPr>
            <a:xfrm>
              <a:off x="803640" y="3646132"/>
              <a:ext cx="20596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th-TH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loud Light" panose="02000000000000000000" pitchFamily="50" charset="-34"/>
                  <a:cs typeface="Cloud Light" panose="02000000000000000000" pitchFamily="50" charset="-34"/>
                </a:rPr>
                <a:t>ผู้เล่นจะต้องได้เรียนรู้คำศัพท์ใหม่ๆ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803640" y="3362835"/>
              <a:ext cx="20596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loud" panose="02000000000000000000" pitchFamily="50" charset="-34"/>
                  <a:cs typeface="Cloud" panose="02000000000000000000" pitchFamily="50" charset="-34"/>
                </a:rPr>
                <a:t>player must learn </a:t>
              </a: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3741754" y="3032340"/>
            <a:ext cx="1656184" cy="744962"/>
            <a:chOff x="803640" y="3362835"/>
            <a:chExt cx="2059657" cy="744962"/>
          </a:xfrm>
        </p:grpSpPr>
        <p:sp>
          <p:nvSpPr>
            <p:cNvPr id="30" name="TextBox 29"/>
            <p:cNvSpPr txBox="1"/>
            <p:nvPr/>
          </p:nvSpPr>
          <p:spPr>
            <a:xfrm>
              <a:off x="803640" y="3646132"/>
              <a:ext cx="20596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th-TH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loud Light" panose="02000000000000000000" pitchFamily="50" charset="-34"/>
                  <a:cs typeface="Cloud Light" panose="02000000000000000000" pitchFamily="50" charset="-34"/>
                </a:rPr>
                <a:t>ผู้เล่นต้องสนุกสนานขณะที่เล่นเกม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803640" y="3362835"/>
              <a:ext cx="20596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loud" panose="02000000000000000000" pitchFamily="50" charset="-34"/>
                  <a:cs typeface="Cloud" panose="02000000000000000000" pitchFamily="50" charset="-34"/>
                </a:rPr>
                <a:t>player must funny </a:t>
              </a:r>
            </a:p>
            <a:p>
              <a:pPr lvl="0"/>
              <a:endParaRPr lang="th-TH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loud" panose="02000000000000000000" pitchFamily="50" charset="-34"/>
                <a:cs typeface="Cloud" panose="02000000000000000000" pitchFamily="50" charset="-34"/>
              </a:endParaRP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5397938" y="3061140"/>
            <a:ext cx="2590403" cy="725713"/>
            <a:chOff x="803640" y="3362835"/>
            <a:chExt cx="2059657" cy="778617"/>
          </a:xfrm>
        </p:grpSpPr>
        <p:sp>
          <p:nvSpPr>
            <p:cNvPr id="33" name="TextBox 32"/>
            <p:cNvSpPr txBox="1"/>
            <p:nvPr/>
          </p:nvSpPr>
          <p:spPr>
            <a:xfrm>
              <a:off x="803640" y="3646132"/>
              <a:ext cx="2059657" cy="4953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th-TH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loud Light" panose="02000000000000000000" pitchFamily="50" charset="-34"/>
                  <a:cs typeface="Cloud Light" panose="02000000000000000000" pitchFamily="50" charset="-34"/>
                </a:rPr>
                <a:t>ผู้เล่นจะต้องพัฒนาทักษะ</a:t>
              </a:r>
              <a:br>
                <a:rPr lang="th-TH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loud Light" panose="02000000000000000000" pitchFamily="50" charset="-34"/>
                  <a:cs typeface="Cloud Light" panose="02000000000000000000" pitchFamily="50" charset="-34"/>
                </a:rPr>
              </a:br>
              <a:r>
                <a:rPr lang="th-TH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loud Light" panose="02000000000000000000" pitchFamily="50" charset="-34"/>
                  <a:cs typeface="Cloud Light" panose="02000000000000000000" pitchFamily="50" charset="-34"/>
                </a:rPr>
                <a:t>ของพวกเขา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loud Light" panose="02000000000000000000" pitchFamily="50" charset="-34"/>
                <a:cs typeface="Cloud Light" panose="02000000000000000000" pitchFamily="50" charset="-34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803640" y="3362835"/>
              <a:ext cx="2059657" cy="2971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loud" panose="02000000000000000000" pitchFamily="50" charset="-34"/>
                  <a:cs typeface="Cloud" panose="02000000000000000000" pitchFamily="50" charset="-34"/>
                </a:rPr>
                <a:t>Player must improve their skill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loud" panose="02000000000000000000" pitchFamily="50" charset="-34"/>
                <a:cs typeface="Cloud" panose="02000000000000000000" pitchFamily="50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61741189"/>
      </p:ext>
    </p:extLst>
  </p:cSld>
  <p:clrMapOvr>
    <a:masterClrMapping/>
  </p:clrMapOvr>
  <p:transition spd="slow">
    <p:cover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851920" y="2283718"/>
            <a:ext cx="5760640" cy="576064"/>
          </a:xfrm>
        </p:spPr>
        <p:txBody>
          <a:bodyPr/>
          <a:lstStyle/>
          <a:p>
            <a:r>
              <a:rPr lang="en-US" sz="2700" b="1" dirty="0">
                <a:latin typeface="Cloud" panose="02000000000000000000" pitchFamily="50" charset="-34"/>
                <a:cs typeface="Cloud" panose="02000000000000000000" pitchFamily="50" charset="-34"/>
              </a:rPr>
              <a:t>Sharing solution and techniques</a:t>
            </a:r>
          </a:p>
          <a:p>
            <a:endParaRPr lang="ko-KR" altLang="en-US" sz="2700" dirty="0">
              <a:latin typeface="Cloud" panose="02000000000000000000" pitchFamily="50" charset="-34"/>
              <a:cs typeface="Cloud" panose="02000000000000000000" pitchFamily="50" charset="-34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>
              <a:defRPr/>
            </a:pPr>
            <a:r>
              <a:rPr lang="th-TH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loud Light" panose="02000000000000000000" pitchFamily="50" charset="-34"/>
                <a:cs typeface="Cloud Light" panose="02000000000000000000" pitchFamily="50" charset="-34"/>
              </a:rPr>
              <a:t>โปรแกรมที่ใช้สร้างเกม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loud Light" panose="02000000000000000000" pitchFamily="50" charset="-34"/>
                <a:cs typeface="Cloud Light" panose="02000000000000000000" pitchFamily="50" charset="-34"/>
              </a:rPr>
              <a:t> </a:t>
            </a:r>
            <a:r>
              <a:rPr lang="th-TH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loud Light" panose="02000000000000000000" pitchFamily="50" charset="-34"/>
                <a:cs typeface="Cloud Light" panose="02000000000000000000" pitchFamily="50" charset="-34"/>
              </a:rPr>
              <a:t>เทคนิคในการสร้าง และวิธีแก้ปัญหา</a:t>
            </a:r>
          </a:p>
        </p:txBody>
      </p:sp>
    </p:spTree>
    <p:extLst>
      <p:ext uri="{BB962C8B-B14F-4D97-AF65-F5344CB8AC3E}">
        <p14:creationId xmlns:p14="http://schemas.microsoft.com/office/powerpoint/2010/main" val="1678738440"/>
      </p:ext>
    </p:extLst>
  </p:cSld>
  <p:clrMapOvr>
    <a:masterClrMapping/>
  </p:clrMapOvr>
  <p:transition spd="slow">
    <p:pull dir="rd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latin typeface="Cloud" panose="02000000000000000000" pitchFamily="50" charset="-34"/>
                <a:cs typeface="Cloud" panose="02000000000000000000" pitchFamily="50" charset="-34"/>
              </a:rPr>
              <a:t>Sharing solution and techniques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th-TH" altLang="ko-KR" dirty="0">
                <a:latin typeface="Cloud Light" panose="02000000000000000000" pitchFamily="50" charset="-34"/>
                <a:cs typeface="Cloud Light" panose="02000000000000000000" pitchFamily="50" charset="-34"/>
              </a:rPr>
              <a:t>โปรแกรมที่ใช้สร้างเกม </a:t>
            </a:r>
            <a:r>
              <a:rPr lang="en-US" altLang="ko-KR" dirty="0" err="1">
                <a:latin typeface="Cloud Light" panose="02000000000000000000" pitchFamily="50" charset="-34"/>
                <a:cs typeface="Cloud Light" panose="02000000000000000000" pitchFamily="50" charset="-34"/>
              </a:rPr>
              <a:t>StarGate</a:t>
            </a:r>
            <a:endParaRPr lang="en-US" altLang="ko-KR" dirty="0">
              <a:latin typeface="Cloud Light" panose="02000000000000000000" pitchFamily="50" charset="-34"/>
              <a:cs typeface="Cloud Light" panose="02000000000000000000" pitchFamily="50" charset="-34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4715771" y="1347614"/>
            <a:ext cx="624015" cy="624015"/>
            <a:chOff x="5364088" y="2787774"/>
            <a:chExt cx="914400" cy="914400"/>
          </a:xfrm>
        </p:grpSpPr>
        <p:sp>
          <p:nvSpPr>
            <p:cNvPr id="7" name="Oval 6"/>
            <p:cNvSpPr/>
            <p:nvPr/>
          </p:nvSpPr>
          <p:spPr>
            <a:xfrm>
              <a:off x="5364088" y="2787774"/>
              <a:ext cx="914400" cy="91440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Oval 7"/>
            <p:cNvSpPr/>
            <p:nvPr/>
          </p:nvSpPr>
          <p:spPr>
            <a:xfrm>
              <a:off x="5443247" y="2866932"/>
              <a:ext cx="756084" cy="756084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715771" y="2223739"/>
            <a:ext cx="624015" cy="624015"/>
            <a:chOff x="5364088" y="2787774"/>
            <a:chExt cx="914400" cy="914400"/>
          </a:xfrm>
        </p:grpSpPr>
        <p:sp>
          <p:nvSpPr>
            <p:cNvPr id="11" name="Oval 10"/>
            <p:cNvSpPr/>
            <p:nvPr/>
          </p:nvSpPr>
          <p:spPr>
            <a:xfrm>
              <a:off x="5364088" y="2787774"/>
              <a:ext cx="914400" cy="91440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5443246" y="2866932"/>
              <a:ext cx="756084" cy="756084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715771" y="3099863"/>
            <a:ext cx="624015" cy="624015"/>
            <a:chOff x="5364088" y="2787774"/>
            <a:chExt cx="914400" cy="914400"/>
          </a:xfrm>
        </p:grpSpPr>
        <p:sp>
          <p:nvSpPr>
            <p:cNvPr id="15" name="Oval 14"/>
            <p:cNvSpPr/>
            <p:nvPr/>
          </p:nvSpPr>
          <p:spPr>
            <a:xfrm>
              <a:off x="5364088" y="2787774"/>
              <a:ext cx="914400" cy="91440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6" name="Oval 15"/>
            <p:cNvSpPr/>
            <p:nvPr/>
          </p:nvSpPr>
          <p:spPr>
            <a:xfrm>
              <a:off x="5443246" y="2866932"/>
              <a:ext cx="756084" cy="756084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508104" y="1227944"/>
            <a:ext cx="3096344" cy="600085"/>
            <a:chOff x="803640" y="3362835"/>
            <a:chExt cx="2059657" cy="497971"/>
          </a:xfrm>
        </p:grpSpPr>
        <p:sp>
          <p:nvSpPr>
            <p:cNvPr id="19" name="TextBox 18"/>
            <p:cNvSpPr txBox="1"/>
            <p:nvPr/>
          </p:nvSpPr>
          <p:spPr>
            <a:xfrm>
              <a:off x="803640" y="3579862"/>
              <a:ext cx="2059657" cy="2809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loud Light" panose="02000000000000000000" pitchFamily="50" charset="-34"/>
                  <a:cs typeface="Cloud Light" panose="02000000000000000000" pitchFamily="50" charset="-34"/>
                </a:rPr>
                <a:t>โปรแกรมใช้สำหรับสร้างเกม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loud Light" panose="02000000000000000000" pitchFamily="50" charset="-34"/>
                <a:cs typeface="Cloud Light" panose="02000000000000000000" pitchFamily="50" charset="-34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803640" y="3362835"/>
              <a:ext cx="2059657" cy="3064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loud" panose="02000000000000000000" pitchFamily="50" charset="-34"/>
                  <a:cs typeface="Cloud" panose="02000000000000000000" pitchFamily="50" charset="-34"/>
                </a:rPr>
                <a:t>Unity</a:t>
              </a:r>
              <a:endPara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Cloud" panose="02000000000000000000" pitchFamily="50" charset="-34"/>
                <a:cs typeface="Cloud" panose="02000000000000000000" pitchFamily="50" charset="-34"/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5508104" y="2096715"/>
            <a:ext cx="3096344" cy="1003148"/>
            <a:chOff x="803640" y="3362835"/>
            <a:chExt cx="2059657" cy="801802"/>
          </a:xfrm>
        </p:grpSpPr>
        <p:sp>
          <p:nvSpPr>
            <p:cNvPr id="24" name="TextBox 23"/>
            <p:cNvSpPr txBox="1"/>
            <p:nvPr/>
          </p:nvSpPr>
          <p:spPr>
            <a:xfrm>
              <a:off x="803640" y="3579862"/>
              <a:ext cx="205965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loud Light" panose="02000000000000000000" pitchFamily="50" charset="-34"/>
                  <a:cs typeface="Cloud Light" panose="02000000000000000000" pitchFamily="50" charset="-34"/>
                </a:rPr>
                <a:t>ใช้สำหรับการเขียน</a:t>
              </a: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loud Light" panose="02000000000000000000" pitchFamily="50" charset="-34"/>
                  <a:cs typeface="Cloud Light" panose="02000000000000000000" pitchFamily="50" charset="-34"/>
                </a:rPr>
                <a:t>Code </a:t>
              </a:r>
              <a:r>
                <a:rPr lang="th-TH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loud Light" panose="02000000000000000000" pitchFamily="50" charset="-34"/>
                  <a:cs typeface="Cloud Light" panose="02000000000000000000" pitchFamily="50" charset="-34"/>
                </a:rPr>
                <a:t>โปรแกรมโดยภาษาที่ใช้เป็น</a:t>
              </a: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loud Light" panose="02000000000000000000" pitchFamily="50" charset="-34"/>
                  <a:cs typeface="Cloud Light" panose="02000000000000000000" pitchFamily="50" charset="-34"/>
                </a:rPr>
                <a:t> C#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loud Light" panose="02000000000000000000" pitchFamily="50" charset="-34"/>
                <a:cs typeface="Cloud Light" panose="02000000000000000000" pitchFamily="50" charset="-34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803640" y="3362835"/>
              <a:ext cx="2059657" cy="2952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loud" panose="02000000000000000000" pitchFamily="50" charset="-34"/>
                  <a:cs typeface="Cloud" panose="02000000000000000000" pitchFamily="50" charset="-34"/>
                </a:rPr>
                <a:t>Visual Code, Studio </a:t>
              </a:r>
              <a:endPara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Cloud" panose="02000000000000000000" pitchFamily="50" charset="-34"/>
                <a:cs typeface="Cloud" panose="02000000000000000000" pitchFamily="50" charset="-34"/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5508104" y="2965488"/>
            <a:ext cx="3096344" cy="1038353"/>
            <a:chOff x="803640" y="3362835"/>
            <a:chExt cx="2059657" cy="801802"/>
          </a:xfrm>
        </p:grpSpPr>
        <p:sp>
          <p:nvSpPr>
            <p:cNvPr id="27" name="TextBox 26"/>
            <p:cNvSpPr txBox="1"/>
            <p:nvPr/>
          </p:nvSpPr>
          <p:spPr>
            <a:xfrm>
              <a:off x="803640" y="3579862"/>
              <a:ext cx="205965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loud Light" panose="02000000000000000000" pitchFamily="50" charset="-34"/>
                  <a:cs typeface="Cloud Light" panose="02000000000000000000" pitchFamily="50" charset="-34"/>
                </a:rPr>
                <a:t>เป็นเว็บไซต์โมเดล </a:t>
              </a: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loud Light" panose="02000000000000000000" pitchFamily="50" charset="-34"/>
                  <a:cs typeface="Cloud Light" panose="02000000000000000000" pitchFamily="50" charset="-34"/>
                </a:rPr>
                <a:t>3D</a:t>
              </a:r>
              <a:r>
                <a:rPr lang="th-TH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loud Light" panose="02000000000000000000" pitchFamily="50" charset="-34"/>
                  <a:cs typeface="Cloud Light" panose="02000000000000000000" pitchFamily="50" charset="-34"/>
                </a:rPr>
                <a:t> </a:t>
              </a: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loud Light" panose="02000000000000000000" pitchFamily="50" charset="-34"/>
                  <a:cs typeface="Cloud Light" panose="02000000000000000000" pitchFamily="50" charset="-34"/>
                </a:rPr>
                <a:t>Free </a:t>
              </a:r>
              <a:r>
                <a:rPr lang="th-TH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loud Light" panose="02000000000000000000" pitchFamily="50" charset="-34"/>
                  <a:cs typeface="Cloud Light" panose="02000000000000000000" pitchFamily="50" charset="-34"/>
                </a:rPr>
                <a:t>ที่ปล่อยโมเดลต้นแบบให้ได้ใช้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loud Light" panose="02000000000000000000" pitchFamily="50" charset="-34"/>
                <a:cs typeface="Cloud Light" panose="02000000000000000000" pitchFamily="50" charset="-34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803640" y="3362835"/>
              <a:ext cx="2059657" cy="2851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loud" panose="02000000000000000000" pitchFamily="50" charset="-34"/>
                  <a:cs typeface="Cloud" panose="02000000000000000000" pitchFamily="50" charset="-34"/>
                </a:rPr>
                <a:t>Mixamo</a:t>
              </a: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395536" y="4443958"/>
            <a:ext cx="81369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Cloud" panose="02000000000000000000" pitchFamily="50" charset="-34"/>
                <a:cs typeface="Cloud" panose="02000000000000000000" pitchFamily="50" charset="-34"/>
              </a:rPr>
              <a:t>#</a:t>
            </a:r>
            <a:r>
              <a:rPr lang="th-TH" altLang="ko-KR" sz="1200" dirty="0">
                <a:solidFill>
                  <a:schemeClr val="bg1"/>
                </a:solidFill>
                <a:latin typeface="Cloud" panose="02000000000000000000" pitchFamily="50" charset="-34"/>
                <a:cs typeface="Cloud" panose="02000000000000000000" pitchFamily="50" charset="-34"/>
              </a:rPr>
              <a:t>โปรแกรมที่ใช้ทั้งหมดต้องใช้</a:t>
            </a:r>
            <a:r>
              <a:rPr lang="en-US" altLang="ko-KR" sz="1200" dirty="0">
                <a:solidFill>
                  <a:schemeClr val="bg1"/>
                </a:solidFill>
                <a:latin typeface="Cloud" panose="02000000000000000000" pitchFamily="50" charset="-34"/>
                <a:cs typeface="Cloud" panose="02000000000000000000" pitchFamily="50" charset="-34"/>
              </a:rPr>
              <a:t> Version </a:t>
            </a:r>
            <a:r>
              <a:rPr lang="th-TH" altLang="ko-KR" sz="1200" dirty="0">
                <a:solidFill>
                  <a:schemeClr val="bg1"/>
                </a:solidFill>
                <a:latin typeface="Cloud" panose="02000000000000000000" pitchFamily="50" charset="-34"/>
                <a:cs typeface="Cloud" panose="02000000000000000000" pitchFamily="50" charset="-34"/>
              </a:rPr>
              <a:t>เดียวกันเพื่อ</a:t>
            </a:r>
            <a:r>
              <a:rPr lang="en-US" altLang="ko-KR" sz="1200" dirty="0">
                <a:solidFill>
                  <a:schemeClr val="bg1"/>
                </a:solidFill>
                <a:latin typeface="Cloud" panose="02000000000000000000" pitchFamily="50" charset="-34"/>
                <a:cs typeface="Cloud" panose="02000000000000000000" pitchFamily="50" charset="-34"/>
              </a:rPr>
              <a:t> Export</a:t>
            </a:r>
            <a:r>
              <a:rPr lang="th-TH" altLang="ko-KR" sz="1200" dirty="0">
                <a:solidFill>
                  <a:schemeClr val="bg1"/>
                </a:solidFill>
                <a:latin typeface="Cloud" panose="02000000000000000000" pitchFamily="50" charset="-34"/>
                <a:cs typeface="Cloud" panose="02000000000000000000" pitchFamily="50" charset="-34"/>
              </a:rPr>
              <a:t>งานออกมาได้</a:t>
            </a:r>
            <a:endParaRPr lang="en-US" altLang="ko-KR" sz="1200" dirty="0">
              <a:solidFill>
                <a:schemeClr val="bg1"/>
              </a:solidFill>
              <a:latin typeface="Cloud" panose="02000000000000000000" pitchFamily="50" charset="-34"/>
              <a:cs typeface="Cloud" panose="02000000000000000000" pitchFamily="50" charset="-34"/>
            </a:endParaRPr>
          </a:p>
        </p:txBody>
      </p:sp>
      <p:pic>
        <p:nvPicPr>
          <p:cNvPr id="36" name="Content Placeholder 3">
            <a:extLst>
              <a:ext uri="{FF2B5EF4-FFF2-40B4-BE49-F238E27FC236}">
                <a16:creationId xmlns:a16="http://schemas.microsoft.com/office/drawing/2014/main" id="{7D7414DE-DBA5-4B7C-AF32-07EC50ED6174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3"/>
          <a:srcRect l="11952" r="11952"/>
          <a:stretch/>
        </p:blipFill>
        <p:spPr>
          <a:xfrm>
            <a:off x="909638" y="1404938"/>
            <a:ext cx="3086100" cy="2281237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6C17C44D-6296-4746-8D18-B33448D36E3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3194" y="1343025"/>
            <a:ext cx="613522" cy="613522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14EA6D21-7E6B-4D26-901B-078E7EC6A2E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9038" y="3149805"/>
            <a:ext cx="514903" cy="514903"/>
          </a:xfrm>
          <a:prstGeom prst="ellipse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F216DC0-06EC-49AE-BE38-F81DF99C21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07991" y="2324903"/>
            <a:ext cx="436996" cy="41757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210970520"/>
      </p:ext>
    </p:extLst>
  </p:cSld>
  <p:clrMapOvr>
    <a:masterClrMapping/>
  </p:clrMapOvr>
  <p:transition spd="med">
    <p:pull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sz="4000" dirty="0">
                <a:latin typeface="Cloud" panose="02000000000000000000" pitchFamily="50" charset="-34"/>
                <a:cs typeface="Cloud" panose="02000000000000000000" pitchFamily="50" charset="-34"/>
              </a:rPr>
              <a:t>Design</a:t>
            </a:r>
            <a:r>
              <a:rPr lang="en-US" altLang="ko-KR" dirty="0">
                <a:latin typeface="Cloud" panose="02000000000000000000" pitchFamily="50" charset="-34"/>
                <a:cs typeface="Cloud" panose="02000000000000000000" pitchFamily="50" charset="-34"/>
              </a:rPr>
              <a:t> </a:t>
            </a:r>
            <a:endParaRPr lang="ko-KR" altLang="en-US" dirty="0">
              <a:latin typeface="Cloud" panose="02000000000000000000" pitchFamily="50" charset="-34"/>
              <a:cs typeface="Cloud" panose="02000000000000000000" pitchFamily="50" charset="-34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th-TH" altLang="ko-KR" sz="1600" dirty="0">
                <a:latin typeface="Cloud Light" panose="02000000000000000000" pitchFamily="50" charset="-34"/>
                <a:cs typeface="Cloud Light" panose="02000000000000000000" pitchFamily="50" charset="-34"/>
              </a:rPr>
              <a:t>การออกแบบเกม</a:t>
            </a:r>
            <a:endParaRPr lang="en-US" altLang="ko-KR" sz="1600" dirty="0">
              <a:latin typeface="Cloud Light" panose="02000000000000000000" pitchFamily="50" charset="-34"/>
              <a:cs typeface="Cloud Light" panose="02000000000000000000" pitchFamily="50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891491740"/>
      </p:ext>
    </p:extLst>
  </p:cSld>
  <p:clrMapOvr>
    <a:masterClrMapping/>
  </p:clrMapOvr>
  <p:transition spd="slow">
    <p:cover dir="r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>
            <a:extLst>
              <a:ext uri="{FF2B5EF4-FFF2-40B4-BE49-F238E27FC236}">
                <a16:creationId xmlns:a16="http://schemas.microsoft.com/office/drawing/2014/main" id="{0D08B855-3406-4479-877E-5E4776E74BE7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78" r="32078"/>
          <a:stretch>
            <a:fillRect/>
          </a:stretch>
        </p:blipFill>
        <p:spPr/>
      </p:pic>
      <p:sp>
        <p:nvSpPr>
          <p:cNvPr id="6" name="Frame 5"/>
          <p:cNvSpPr/>
          <p:nvPr/>
        </p:nvSpPr>
        <p:spPr>
          <a:xfrm>
            <a:off x="197768" y="159481"/>
            <a:ext cx="4176464" cy="4824536"/>
          </a:xfrm>
          <a:prstGeom prst="frame">
            <a:avLst>
              <a:gd name="adj1" fmla="val 100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Text Placeholder 1"/>
          <p:cNvSpPr txBox="1">
            <a:spLocks/>
          </p:cNvSpPr>
          <p:nvPr/>
        </p:nvSpPr>
        <p:spPr>
          <a:xfrm>
            <a:off x="4820277" y="467746"/>
            <a:ext cx="4104456" cy="951876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th-TH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Cloud" panose="02000000000000000000" pitchFamily="50" charset="-34"/>
                <a:cs typeface="Cloud" panose="02000000000000000000" pitchFamily="50" charset="-34"/>
              </a:rPr>
              <a:t>แนวคิดการ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Cloud" panose="02000000000000000000" pitchFamily="50" charset="-34"/>
                <a:cs typeface="Cloud" panose="02000000000000000000" pitchFamily="50" charset="-34"/>
              </a:rPr>
              <a:t>Design?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Cloud" panose="02000000000000000000" pitchFamily="50" charset="-34"/>
              <a:cs typeface="Cloud" panose="02000000000000000000" pitchFamily="50" charset="-34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750713" y="1347614"/>
            <a:ext cx="410445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loud Light" panose="02000000000000000000" pitchFamily="50" charset="-34"/>
                <a:cs typeface="Cloud Light" panose="02000000000000000000" pitchFamily="50" charset="-34"/>
              </a:rPr>
              <a:t>	</a:t>
            </a:r>
            <a:r>
              <a:rPr lang="th-TH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loud Light" panose="02000000000000000000" pitchFamily="50" charset="-34"/>
                <a:cs typeface="Cloud Light" panose="02000000000000000000" pitchFamily="50" charset="-34"/>
              </a:rPr>
              <a:t>ในส่วน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loud Light" panose="02000000000000000000" pitchFamily="50" charset="-34"/>
                <a:cs typeface="Cloud Light" panose="02000000000000000000" pitchFamily="50" charset="-34"/>
              </a:rPr>
              <a:t> Design </a:t>
            </a:r>
            <a:r>
              <a:rPr lang="th-TH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loud Light" panose="02000000000000000000" pitchFamily="50" charset="-34"/>
                <a:cs typeface="Cloud Light" panose="02000000000000000000" pitchFamily="50" charset="-34"/>
              </a:rPr>
              <a:t>นั้นทีมออกแบบได้ทำการสร้างตัวละคร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loud Light" panose="02000000000000000000" pitchFamily="50" charset="-34"/>
                <a:cs typeface="Cloud Light" panose="02000000000000000000" pitchFamily="50" charset="-34"/>
              </a:rPr>
              <a:t> </a:t>
            </a:r>
            <a:r>
              <a:rPr lang="th-TH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loud Light" panose="02000000000000000000" pitchFamily="50" charset="-34"/>
                <a:cs typeface="Cloud Light" panose="02000000000000000000" pitchFamily="50" charset="-34"/>
              </a:rPr>
              <a:t>รวมถึงด่านหรือฉากภายในเกมการจัดองค์ประกอบแสงเงาภายในเกมให้ดูเป็นการตูน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loud Light" panose="02000000000000000000" pitchFamily="50" charset="-34"/>
                <a:cs typeface="Cloud Light" panose="02000000000000000000" pitchFamily="50" charset="-34"/>
              </a:rPr>
              <a:t>(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loud Light" panose="02000000000000000000" pitchFamily="50" charset="-34"/>
                <a:cs typeface="Cloud Light" panose="02000000000000000000" pitchFamily="50" charset="-34"/>
              </a:rPr>
              <a:t>Lowpoly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loud Light" panose="02000000000000000000" pitchFamily="50" charset="-34"/>
                <a:cs typeface="Cloud Light" panose="02000000000000000000" pitchFamily="50" charset="-34"/>
              </a:rPr>
              <a:t>)  </a:t>
            </a:r>
            <a:r>
              <a:rPr lang="th-TH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loud Light" panose="02000000000000000000" pitchFamily="50" charset="-34"/>
                <a:cs typeface="Cloud Light" panose="02000000000000000000" pitchFamily="50" charset="-34"/>
              </a:rPr>
              <a:t>โดยแนวคิดการออกแบบครั้งแรกได้แรงบรรดารใจมาจากเกม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loud Light" panose="02000000000000000000" pitchFamily="50" charset="-34"/>
                <a:cs typeface="Cloud Light" panose="02000000000000000000" pitchFamily="50" charset="-34"/>
              </a:rPr>
              <a:t> Subway Surfers </a:t>
            </a:r>
            <a:r>
              <a:rPr lang="th-TH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loud Light" panose="02000000000000000000" pitchFamily="50" charset="-34"/>
                <a:cs typeface="Cloud Light" panose="02000000000000000000" pitchFamily="50" charset="-34"/>
              </a:rPr>
              <a:t>ที่เป็นเกมวิ่งเก็บเหรียญ 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Cloud Light" panose="02000000000000000000" pitchFamily="50" charset="-34"/>
              <a:cs typeface="Cloud Light" panose="02000000000000000000" pitchFamily="50" charset="-34"/>
            </a:endParaRPr>
          </a:p>
        </p:txBody>
      </p:sp>
      <p:sp>
        <p:nvSpPr>
          <p:cNvPr id="11" name="Text Placeholder 1"/>
          <p:cNvSpPr txBox="1">
            <a:spLocks/>
          </p:cNvSpPr>
          <p:nvPr/>
        </p:nvSpPr>
        <p:spPr>
          <a:xfrm>
            <a:off x="5148064" y="4471493"/>
            <a:ext cx="3600400" cy="504304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How To Design</a:t>
            </a:r>
          </a:p>
        </p:txBody>
      </p:sp>
    </p:spTree>
    <p:extLst>
      <p:ext uri="{BB962C8B-B14F-4D97-AF65-F5344CB8AC3E}">
        <p14:creationId xmlns:p14="http://schemas.microsoft.com/office/powerpoint/2010/main" val="391264394"/>
      </p:ext>
    </p:extLst>
  </p:cSld>
  <p:clrMapOvr>
    <a:masterClrMapping/>
  </p:clrMapOvr>
  <p:transition spd="slow">
    <p:cover dir="rd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latin typeface="Cloud" panose="02000000000000000000" pitchFamily="50" charset="-34"/>
                <a:cs typeface="Cloud" panose="02000000000000000000" pitchFamily="50" charset="-34"/>
              </a:rPr>
              <a:t>Scenes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Cloud" panose="02000000000000000000" pitchFamily="50" charset="-34"/>
              <a:cs typeface="Cloud" panose="02000000000000000000" pitchFamily="50" charset="-34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th-TH" altLang="ko-KR" dirty="0">
                <a:latin typeface="Cloud Light" panose="02000000000000000000" pitchFamily="50" charset="-34"/>
                <a:cs typeface="Cloud Light" panose="02000000000000000000" pitchFamily="50" charset="-34"/>
              </a:rPr>
              <a:t>ฉากของเกม</a:t>
            </a:r>
            <a:r>
              <a:rPr lang="en-US" altLang="ko-KR" dirty="0">
                <a:latin typeface="Cloud Light" panose="02000000000000000000" pitchFamily="50" charset="-34"/>
                <a:cs typeface="Cloud Light" panose="02000000000000000000" pitchFamily="50" charset="-34"/>
              </a:rPr>
              <a:t> </a:t>
            </a:r>
            <a:r>
              <a:rPr lang="en-US" altLang="ko-KR" dirty="0" err="1">
                <a:latin typeface="Cloud Light" panose="02000000000000000000" pitchFamily="50" charset="-34"/>
                <a:cs typeface="Cloud Light" panose="02000000000000000000" pitchFamily="50" charset="-34"/>
              </a:rPr>
              <a:t>StarGate</a:t>
            </a:r>
            <a:r>
              <a:rPr lang="en-US" altLang="ko-KR" dirty="0">
                <a:latin typeface="Cloud Light" panose="02000000000000000000" pitchFamily="50" charset="-34"/>
                <a:cs typeface="Cloud Light" panose="02000000000000000000" pitchFamily="50" charset="-34"/>
              </a:rPr>
              <a:t>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557628" y="2082085"/>
            <a:ext cx="19442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altLang="ko-KR" dirty="0">
                <a:solidFill>
                  <a:schemeClr val="bg1"/>
                </a:solidFill>
                <a:latin typeface="Cloud Light" panose="02000000000000000000" pitchFamily="50" charset="-34"/>
                <a:cs typeface="Cloud Light" panose="02000000000000000000" pitchFamily="50" charset="-34"/>
              </a:rPr>
              <a:t>ฉากที่เราใช้ในการสร้างเกมโดยมีการใส่ </a:t>
            </a:r>
          </a:p>
          <a:p>
            <a:pPr algn="ctr"/>
            <a:r>
              <a:rPr lang="en-US" altLang="ko-KR" dirty="0">
                <a:solidFill>
                  <a:schemeClr val="bg1"/>
                </a:solidFill>
                <a:latin typeface="Cloud Light" panose="02000000000000000000" pitchFamily="50" charset="-34"/>
                <a:cs typeface="Cloud Light" panose="02000000000000000000" pitchFamily="50" charset="-34"/>
              </a:rPr>
              <a:t>Model </a:t>
            </a:r>
            <a:r>
              <a:rPr lang="th-TH" altLang="ko-KR" dirty="0">
                <a:solidFill>
                  <a:schemeClr val="bg1"/>
                </a:solidFill>
                <a:latin typeface="Cloud Light" panose="02000000000000000000" pitchFamily="50" charset="-34"/>
                <a:cs typeface="Cloud Light" panose="02000000000000000000" pitchFamily="50" charset="-34"/>
              </a:rPr>
              <a:t>หรือ </a:t>
            </a:r>
            <a:r>
              <a:rPr lang="en-US" altLang="ko-KR" dirty="0">
                <a:solidFill>
                  <a:schemeClr val="bg1"/>
                </a:solidFill>
                <a:latin typeface="Cloud Light" panose="02000000000000000000" pitchFamily="50" charset="-34"/>
                <a:cs typeface="Cloud Light" panose="02000000000000000000" pitchFamily="50" charset="-34"/>
              </a:rPr>
              <a:t>Prehab </a:t>
            </a:r>
            <a:r>
              <a:rPr lang="th-TH" altLang="ko-KR" dirty="0">
                <a:solidFill>
                  <a:schemeClr val="bg1"/>
                </a:solidFill>
                <a:latin typeface="Cloud Light" panose="02000000000000000000" pitchFamily="50" charset="-34"/>
                <a:cs typeface="Cloud Light" panose="02000000000000000000" pitchFamily="50" charset="-34"/>
              </a:rPr>
              <a:t>ลงไป</a:t>
            </a:r>
          </a:p>
        </p:txBody>
      </p:sp>
      <p:grpSp>
        <p:nvGrpSpPr>
          <p:cNvPr id="17" name="그룹 54">
            <a:extLst>
              <a:ext uri="{FF2B5EF4-FFF2-40B4-BE49-F238E27FC236}">
                <a16:creationId xmlns:a16="http://schemas.microsoft.com/office/drawing/2014/main" id="{A9E07180-7AD8-4252-9344-3EDE9CAD1D86}"/>
              </a:ext>
            </a:extLst>
          </p:cNvPr>
          <p:cNvGrpSpPr/>
          <p:nvPr/>
        </p:nvGrpSpPr>
        <p:grpSpPr>
          <a:xfrm>
            <a:off x="5436095" y="2212041"/>
            <a:ext cx="3432239" cy="2600873"/>
            <a:chOff x="3854258" y="1056963"/>
            <a:chExt cx="4671709" cy="3713154"/>
          </a:xfrm>
        </p:grpSpPr>
        <p:grpSp>
          <p:nvGrpSpPr>
            <p:cNvPr id="19" name="Group 84">
              <a:extLst>
                <a:ext uri="{FF2B5EF4-FFF2-40B4-BE49-F238E27FC236}">
                  <a16:creationId xmlns:a16="http://schemas.microsoft.com/office/drawing/2014/main" id="{93D3998B-CC05-4493-9608-5C5D4B0E3314}"/>
                </a:ext>
              </a:extLst>
            </p:cNvPr>
            <p:cNvGrpSpPr/>
            <p:nvPr/>
          </p:nvGrpSpPr>
          <p:grpSpPr>
            <a:xfrm>
              <a:off x="3854258" y="1770622"/>
              <a:ext cx="3332582" cy="2999495"/>
              <a:chOff x="3203848" y="1779662"/>
              <a:chExt cx="3332582" cy="2999495"/>
            </a:xfrm>
            <a:solidFill>
              <a:schemeClr val="tx1">
                <a:lumMod val="75000"/>
                <a:lumOff val="25000"/>
              </a:schemeClr>
            </a:solidFill>
          </p:grpSpPr>
          <p:sp>
            <p:nvSpPr>
              <p:cNvPr id="36" name="Rectangle 85">
                <a:extLst>
                  <a:ext uri="{FF2B5EF4-FFF2-40B4-BE49-F238E27FC236}">
                    <a16:creationId xmlns:a16="http://schemas.microsoft.com/office/drawing/2014/main" id="{E2863057-28DD-42C6-B231-91944799035E}"/>
                  </a:ext>
                </a:extLst>
              </p:cNvPr>
              <p:cNvSpPr/>
              <p:nvPr/>
            </p:nvSpPr>
            <p:spPr>
              <a:xfrm>
                <a:off x="3203848" y="1779662"/>
                <a:ext cx="108000" cy="277336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Block Arc 86">
                <a:extLst>
                  <a:ext uri="{FF2B5EF4-FFF2-40B4-BE49-F238E27FC236}">
                    <a16:creationId xmlns:a16="http://schemas.microsoft.com/office/drawing/2014/main" id="{523D95B6-3F6A-4027-B802-96D8C544DA13}"/>
                  </a:ext>
                </a:extLst>
              </p:cNvPr>
              <p:cNvSpPr/>
              <p:nvPr/>
            </p:nvSpPr>
            <p:spPr>
              <a:xfrm>
                <a:off x="3203848" y="4326895"/>
                <a:ext cx="452262" cy="452262"/>
              </a:xfrm>
              <a:prstGeom prst="blockArc">
                <a:avLst>
                  <a:gd name="adj1" fmla="val 5431834"/>
                  <a:gd name="adj2" fmla="val 10817112"/>
                  <a:gd name="adj3" fmla="val 24281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8" name="Rectangle 87">
                <a:extLst>
                  <a:ext uri="{FF2B5EF4-FFF2-40B4-BE49-F238E27FC236}">
                    <a16:creationId xmlns:a16="http://schemas.microsoft.com/office/drawing/2014/main" id="{E7CA8629-FC4B-4F63-9B84-07D31A08862B}"/>
                  </a:ext>
                </a:extLst>
              </p:cNvPr>
              <p:cNvSpPr/>
              <p:nvPr/>
            </p:nvSpPr>
            <p:spPr>
              <a:xfrm>
                <a:off x="3425216" y="4671157"/>
                <a:ext cx="2916000" cy="108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Block Arc 88">
                <a:extLst>
                  <a:ext uri="{FF2B5EF4-FFF2-40B4-BE49-F238E27FC236}">
                    <a16:creationId xmlns:a16="http://schemas.microsoft.com/office/drawing/2014/main" id="{E4F9D376-6482-45B2-A8DC-B53EDF224EB9}"/>
                  </a:ext>
                </a:extLst>
              </p:cNvPr>
              <p:cNvSpPr/>
              <p:nvPr/>
            </p:nvSpPr>
            <p:spPr>
              <a:xfrm rot="16200000">
                <a:off x="6084168" y="4326895"/>
                <a:ext cx="452262" cy="452262"/>
              </a:xfrm>
              <a:prstGeom prst="blockArc">
                <a:avLst>
                  <a:gd name="adj1" fmla="val 5431834"/>
                  <a:gd name="adj2" fmla="val 10817112"/>
                  <a:gd name="adj3" fmla="val 24281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0" name="Rectangle 89">
                <a:extLst>
                  <a:ext uri="{FF2B5EF4-FFF2-40B4-BE49-F238E27FC236}">
                    <a16:creationId xmlns:a16="http://schemas.microsoft.com/office/drawing/2014/main" id="{DDE68745-EB48-45FC-9A48-38BD0CA26915}"/>
                  </a:ext>
                </a:extLst>
              </p:cNvPr>
              <p:cNvSpPr/>
              <p:nvPr/>
            </p:nvSpPr>
            <p:spPr>
              <a:xfrm>
                <a:off x="6428430" y="3989950"/>
                <a:ext cx="108000" cy="576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1" name="Group 108">
              <a:extLst>
                <a:ext uri="{FF2B5EF4-FFF2-40B4-BE49-F238E27FC236}">
                  <a16:creationId xmlns:a16="http://schemas.microsoft.com/office/drawing/2014/main" id="{06E2895C-2C98-4F5F-BC32-9FB2C79F523D}"/>
                </a:ext>
              </a:extLst>
            </p:cNvPr>
            <p:cNvGrpSpPr/>
            <p:nvPr/>
          </p:nvGrpSpPr>
          <p:grpSpPr>
            <a:xfrm>
              <a:off x="5767918" y="1056963"/>
              <a:ext cx="2758049" cy="2928608"/>
              <a:chOff x="4848046" y="3681671"/>
              <a:chExt cx="2758049" cy="2928608"/>
            </a:xfrm>
          </p:grpSpPr>
          <p:sp>
            <p:nvSpPr>
              <p:cNvPr id="27" name="Teardrop 30">
                <a:extLst>
                  <a:ext uri="{FF2B5EF4-FFF2-40B4-BE49-F238E27FC236}">
                    <a16:creationId xmlns:a16="http://schemas.microsoft.com/office/drawing/2014/main" id="{B231D7CC-1973-4049-94DF-2EF798A9ECEF}"/>
                  </a:ext>
                </a:extLst>
              </p:cNvPr>
              <p:cNvSpPr/>
              <p:nvPr/>
            </p:nvSpPr>
            <p:spPr>
              <a:xfrm rot="8100000">
                <a:off x="5417737" y="4225696"/>
                <a:ext cx="1602534" cy="1602536"/>
              </a:xfrm>
              <a:custGeom>
                <a:avLst/>
                <a:gdLst>
                  <a:gd name="connsiteX0" fmla="*/ 293361 w 2192670"/>
                  <a:gd name="connsiteY0" fmla="*/ 1899310 h 2192671"/>
                  <a:gd name="connsiteX1" fmla="*/ 0 w 2192670"/>
                  <a:gd name="connsiteY1" fmla="*/ 1191074 h 2192671"/>
                  <a:gd name="connsiteX2" fmla="*/ 1001597 w 2192670"/>
                  <a:gd name="connsiteY2" fmla="*/ 189477 h 2192671"/>
                  <a:gd name="connsiteX3" fmla="*/ 1341342 w 2192670"/>
                  <a:gd name="connsiteY3" fmla="*/ 189477 h 2192671"/>
                  <a:gd name="connsiteX4" fmla="*/ 1530818 w 2192670"/>
                  <a:gd name="connsiteY4" fmla="*/ 0 h 2192671"/>
                  <a:gd name="connsiteX5" fmla="*/ 1806586 w 2192670"/>
                  <a:gd name="connsiteY5" fmla="*/ 0 h 2192671"/>
                  <a:gd name="connsiteX6" fmla="*/ 1996062 w 2192670"/>
                  <a:gd name="connsiteY6" fmla="*/ 189477 h 2192671"/>
                  <a:gd name="connsiteX7" fmla="*/ 2003194 w 2192670"/>
                  <a:gd name="connsiteY7" fmla="*/ 189477 h 2192671"/>
                  <a:gd name="connsiteX8" fmla="*/ 2003194 w 2192670"/>
                  <a:gd name="connsiteY8" fmla="*/ 196609 h 2192671"/>
                  <a:gd name="connsiteX9" fmla="*/ 2192670 w 2192670"/>
                  <a:gd name="connsiteY9" fmla="*/ 386085 h 2192671"/>
                  <a:gd name="connsiteX10" fmla="*/ 2192670 w 2192670"/>
                  <a:gd name="connsiteY10" fmla="*/ 661852 h 2192671"/>
                  <a:gd name="connsiteX11" fmla="*/ 2003193 w 2192670"/>
                  <a:gd name="connsiteY11" fmla="*/ 851329 h 2192671"/>
                  <a:gd name="connsiteX12" fmla="*/ 2003194 w 2192670"/>
                  <a:gd name="connsiteY12" fmla="*/ 1191074 h 2192671"/>
                  <a:gd name="connsiteX13" fmla="*/ 1001597 w 2192670"/>
                  <a:gd name="connsiteY13" fmla="*/ 2192671 h 2192671"/>
                  <a:gd name="connsiteX14" fmla="*/ 293361 w 2192670"/>
                  <a:gd name="connsiteY14" fmla="*/ 1899310 h 21926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192670" h="2192671">
                    <a:moveTo>
                      <a:pt x="293361" y="1899310"/>
                    </a:moveTo>
                    <a:cubicBezTo>
                      <a:pt x="112107" y="1718057"/>
                      <a:pt x="0" y="1467657"/>
                      <a:pt x="0" y="1191074"/>
                    </a:cubicBezTo>
                    <a:cubicBezTo>
                      <a:pt x="0" y="637907"/>
                      <a:pt x="448430" y="189477"/>
                      <a:pt x="1001597" y="189477"/>
                    </a:cubicBezTo>
                    <a:lnTo>
                      <a:pt x="1341342" y="189477"/>
                    </a:lnTo>
                    <a:lnTo>
                      <a:pt x="1530818" y="0"/>
                    </a:lnTo>
                    <a:cubicBezTo>
                      <a:pt x="1606970" y="-76151"/>
                      <a:pt x="1730435" y="-76151"/>
                      <a:pt x="1806586" y="0"/>
                    </a:cubicBezTo>
                    <a:lnTo>
                      <a:pt x="1996062" y="189477"/>
                    </a:lnTo>
                    <a:lnTo>
                      <a:pt x="2003194" y="189477"/>
                    </a:lnTo>
                    <a:lnTo>
                      <a:pt x="2003194" y="196609"/>
                    </a:lnTo>
                    <a:lnTo>
                      <a:pt x="2192670" y="386085"/>
                    </a:lnTo>
                    <a:cubicBezTo>
                      <a:pt x="2268822" y="462236"/>
                      <a:pt x="2268822" y="585701"/>
                      <a:pt x="2192670" y="661852"/>
                    </a:cubicBezTo>
                    <a:lnTo>
                      <a:pt x="2003193" y="851329"/>
                    </a:lnTo>
                    <a:cubicBezTo>
                      <a:pt x="2003193" y="964577"/>
                      <a:pt x="2003194" y="1077826"/>
                      <a:pt x="2003194" y="1191074"/>
                    </a:cubicBezTo>
                    <a:cubicBezTo>
                      <a:pt x="2003194" y="1744241"/>
                      <a:pt x="1554764" y="2192671"/>
                      <a:pt x="1001597" y="2192671"/>
                    </a:cubicBezTo>
                    <a:cubicBezTo>
                      <a:pt x="725014" y="2192671"/>
                      <a:pt x="474614" y="2080563"/>
                      <a:pt x="293361" y="1899310"/>
                    </a:cubicBezTo>
                    <a:close/>
                  </a:path>
                </a:pathLst>
              </a:custGeom>
              <a:solidFill>
                <a:schemeClr val="bg1"/>
              </a:solidFill>
              <a:ln w="698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Rounded Rectangle 110">
                <a:extLst>
                  <a:ext uri="{FF2B5EF4-FFF2-40B4-BE49-F238E27FC236}">
                    <a16:creationId xmlns:a16="http://schemas.microsoft.com/office/drawing/2014/main" id="{93D9F4D8-8FEE-4817-8DEF-287BF9F2298E}"/>
                  </a:ext>
                </a:extLst>
              </p:cNvPr>
              <p:cNvSpPr/>
              <p:nvPr/>
            </p:nvSpPr>
            <p:spPr>
              <a:xfrm>
                <a:off x="5903273" y="6071006"/>
                <a:ext cx="631463" cy="131555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" name="Rounded Rectangle 111">
                <a:extLst>
                  <a:ext uri="{FF2B5EF4-FFF2-40B4-BE49-F238E27FC236}">
                    <a16:creationId xmlns:a16="http://schemas.microsoft.com/office/drawing/2014/main" id="{3A44099F-318C-4935-BC1F-2FB5D3528782}"/>
                  </a:ext>
                </a:extLst>
              </p:cNvPr>
              <p:cNvSpPr/>
              <p:nvPr/>
            </p:nvSpPr>
            <p:spPr>
              <a:xfrm>
                <a:off x="5929584" y="6274865"/>
                <a:ext cx="578841" cy="131555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Rounded Rectangle 112">
                <a:extLst>
                  <a:ext uri="{FF2B5EF4-FFF2-40B4-BE49-F238E27FC236}">
                    <a16:creationId xmlns:a16="http://schemas.microsoft.com/office/drawing/2014/main" id="{66EB4066-0F21-47D2-9FC1-217EA7DAA97D}"/>
                  </a:ext>
                </a:extLst>
              </p:cNvPr>
              <p:cNvSpPr/>
              <p:nvPr/>
            </p:nvSpPr>
            <p:spPr>
              <a:xfrm>
                <a:off x="5982205" y="6478724"/>
                <a:ext cx="473597" cy="131555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Rounded Rectangle 113">
                <a:extLst>
                  <a:ext uri="{FF2B5EF4-FFF2-40B4-BE49-F238E27FC236}">
                    <a16:creationId xmlns:a16="http://schemas.microsoft.com/office/drawing/2014/main" id="{4B314DE3-D35D-4918-A122-0F05E11B7AE5}"/>
                  </a:ext>
                </a:extLst>
              </p:cNvPr>
              <p:cNvSpPr/>
              <p:nvPr/>
            </p:nvSpPr>
            <p:spPr>
              <a:xfrm rot="2700000">
                <a:off x="7086448" y="4038815"/>
                <a:ext cx="144000" cy="360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2" name="Rounded Rectangle 114">
                <a:extLst>
                  <a:ext uri="{FF2B5EF4-FFF2-40B4-BE49-F238E27FC236}">
                    <a16:creationId xmlns:a16="http://schemas.microsoft.com/office/drawing/2014/main" id="{202A442A-0DA3-4741-90B2-EEDFBE77CC62}"/>
                  </a:ext>
                </a:extLst>
              </p:cNvPr>
              <p:cNvSpPr/>
              <p:nvPr/>
            </p:nvSpPr>
            <p:spPr>
              <a:xfrm rot="18900000" flipH="1">
                <a:off x="5218102" y="4038815"/>
                <a:ext cx="144000" cy="360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3" name="Rounded Rectangle 115">
                <a:extLst>
                  <a:ext uri="{FF2B5EF4-FFF2-40B4-BE49-F238E27FC236}">
                    <a16:creationId xmlns:a16="http://schemas.microsoft.com/office/drawing/2014/main" id="{5C502EBA-FC53-4E52-909C-65B0FB2DA51D}"/>
                  </a:ext>
                </a:extLst>
              </p:cNvPr>
              <p:cNvSpPr/>
              <p:nvPr/>
            </p:nvSpPr>
            <p:spPr>
              <a:xfrm>
                <a:off x="6155070" y="3681671"/>
                <a:ext cx="144000" cy="360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4" name="Rounded Rectangle 116">
                <a:extLst>
                  <a:ext uri="{FF2B5EF4-FFF2-40B4-BE49-F238E27FC236}">
                    <a16:creationId xmlns:a16="http://schemas.microsoft.com/office/drawing/2014/main" id="{566FE077-83C0-4C91-A5FF-0AAD32484842}"/>
                  </a:ext>
                </a:extLst>
              </p:cNvPr>
              <p:cNvSpPr/>
              <p:nvPr/>
            </p:nvSpPr>
            <p:spPr>
              <a:xfrm rot="5400000">
                <a:off x="7354095" y="4745637"/>
                <a:ext cx="144000" cy="360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5" name="Rounded Rectangle 117">
                <a:extLst>
                  <a:ext uri="{FF2B5EF4-FFF2-40B4-BE49-F238E27FC236}">
                    <a16:creationId xmlns:a16="http://schemas.microsoft.com/office/drawing/2014/main" id="{C03E5CD5-7825-4B54-BF79-9A51B6A3D85D}"/>
                  </a:ext>
                </a:extLst>
              </p:cNvPr>
              <p:cNvSpPr/>
              <p:nvPr/>
            </p:nvSpPr>
            <p:spPr>
              <a:xfrm rot="16200000" flipH="1">
                <a:off x="4956046" y="4745638"/>
                <a:ext cx="144000" cy="360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2" name="Group 126">
              <a:extLst>
                <a:ext uri="{FF2B5EF4-FFF2-40B4-BE49-F238E27FC236}">
                  <a16:creationId xmlns:a16="http://schemas.microsoft.com/office/drawing/2014/main" id="{3B6D6145-0F27-4BB5-A933-7A73BF220A9D}"/>
                </a:ext>
              </a:extLst>
            </p:cNvPr>
            <p:cNvGrpSpPr/>
            <p:nvPr/>
          </p:nvGrpSpPr>
          <p:grpSpPr>
            <a:xfrm>
              <a:off x="6695459" y="1705261"/>
              <a:ext cx="677334" cy="1442553"/>
              <a:chOff x="6777274" y="1831284"/>
              <a:chExt cx="552841" cy="1177414"/>
            </a:xfrm>
          </p:grpSpPr>
          <p:grpSp>
            <p:nvGrpSpPr>
              <p:cNvPr id="23" name="Group 123">
                <a:extLst>
                  <a:ext uri="{FF2B5EF4-FFF2-40B4-BE49-F238E27FC236}">
                    <a16:creationId xmlns:a16="http://schemas.microsoft.com/office/drawing/2014/main" id="{D2FC24B9-B30F-4C0D-9F2E-DD24B0FA495D}"/>
                  </a:ext>
                </a:extLst>
              </p:cNvPr>
              <p:cNvGrpSpPr/>
              <p:nvPr/>
            </p:nvGrpSpPr>
            <p:grpSpPr>
              <a:xfrm>
                <a:off x="6939980" y="1831284"/>
                <a:ext cx="385719" cy="718117"/>
                <a:chOff x="6783521" y="1654812"/>
                <a:chExt cx="726841" cy="1353205"/>
              </a:xfrm>
            </p:grpSpPr>
            <p:sp>
              <p:nvSpPr>
                <p:cNvPr id="25" name="Freeform 121">
                  <a:extLst>
                    <a:ext uri="{FF2B5EF4-FFF2-40B4-BE49-F238E27FC236}">
                      <a16:creationId xmlns:a16="http://schemas.microsoft.com/office/drawing/2014/main" id="{50522F1B-BAF5-4164-AA9A-F215BC8701C9}"/>
                    </a:ext>
                  </a:extLst>
                </p:cNvPr>
                <p:cNvSpPr/>
                <p:nvPr/>
              </p:nvSpPr>
              <p:spPr>
                <a:xfrm>
                  <a:off x="6783521" y="1886618"/>
                  <a:ext cx="726841" cy="11213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6841" h="1121399">
                      <a:moveTo>
                        <a:pt x="236325" y="1049494"/>
                      </a:moveTo>
                      <a:lnTo>
                        <a:pt x="495287" y="1049494"/>
                      </a:lnTo>
                      <a:cubicBezTo>
                        <a:pt x="491080" y="1064561"/>
                        <a:pt x="487966" y="1079199"/>
                        <a:pt x="485273" y="1093187"/>
                      </a:cubicBezTo>
                      <a:lnTo>
                        <a:pt x="245258" y="1092728"/>
                      </a:lnTo>
                      <a:close/>
                      <a:moveTo>
                        <a:pt x="363421" y="203844"/>
                      </a:moveTo>
                      <a:cubicBezTo>
                        <a:pt x="401307" y="203844"/>
                        <a:pt x="432020" y="234557"/>
                        <a:pt x="432020" y="272443"/>
                      </a:cubicBezTo>
                      <a:cubicBezTo>
                        <a:pt x="432020" y="310329"/>
                        <a:pt x="401307" y="341042"/>
                        <a:pt x="363421" y="341042"/>
                      </a:cubicBezTo>
                      <a:cubicBezTo>
                        <a:pt x="325534" y="341042"/>
                        <a:pt x="294821" y="310329"/>
                        <a:pt x="294821" y="272443"/>
                      </a:cubicBezTo>
                      <a:cubicBezTo>
                        <a:pt x="294821" y="234557"/>
                        <a:pt x="325534" y="203844"/>
                        <a:pt x="363421" y="203844"/>
                      </a:cubicBezTo>
                      <a:close/>
                      <a:moveTo>
                        <a:pt x="363421" y="135244"/>
                      </a:moveTo>
                      <a:cubicBezTo>
                        <a:pt x="287648" y="135244"/>
                        <a:pt x="226222" y="196671"/>
                        <a:pt x="226222" y="272443"/>
                      </a:cubicBezTo>
                      <a:cubicBezTo>
                        <a:pt x="226222" y="348216"/>
                        <a:pt x="287648" y="409642"/>
                        <a:pt x="363421" y="409642"/>
                      </a:cubicBezTo>
                      <a:cubicBezTo>
                        <a:pt x="439193" y="409642"/>
                        <a:pt x="500619" y="348216"/>
                        <a:pt x="500619" y="272443"/>
                      </a:cubicBezTo>
                      <a:cubicBezTo>
                        <a:pt x="500619" y="196671"/>
                        <a:pt x="439193" y="135244"/>
                        <a:pt x="363421" y="135244"/>
                      </a:cubicBezTo>
                      <a:close/>
                      <a:moveTo>
                        <a:pt x="196200" y="0"/>
                      </a:moveTo>
                      <a:cubicBezTo>
                        <a:pt x="300307" y="58658"/>
                        <a:pt x="427219" y="59450"/>
                        <a:pt x="531959" y="2129"/>
                      </a:cubicBezTo>
                      <a:cubicBezTo>
                        <a:pt x="645195" y="251105"/>
                        <a:pt x="615578" y="521951"/>
                        <a:pt x="565642" y="749813"/>
                      </a:cubicBezTo>
                      <a:lnTo>
                        <a:pt x="726841" y="904479"/>
                      </a:lnTo>
                      <a:lnTo>
                        <a:pt x="700460" y="1113326"/>
                      </a:lnTo>
                      <a:lnTo>
                        <a:pt x="510728" y="982128"/>
                      </a:lnTo>
                      <a:lnTo>
                        <a:pt x="503274" y="1014651"/>
                      </a:lnTo>
                      <a:lnTo>
                        <a:pt x="228241" y="1014651"/>
                      </a:lnTo>
                      <a:cubicBezTo>
                        <a:pt x="226194" y="1005458"/>
                        <a:pt x="223902" y="996068"/>
                        <a:pt x="221524" y="986461"/>
                      </a:cubicBezTo>
                      <a:lnTo>
                        <a:pt x="26381" y="1121399"/>
                      </a:lnTo>
                      <a:lnTo>
                        <a:pt x="0" y="912552"/>
                      </a:lnTo>
                      <a:lnTo>
                        <a:pt x="162681" y="756465"/>
                      </a:lnTo>
                      <a:lnTo>
                        <a:pt x="163137" y="757906"/>
                      </a:lnTo>
                      <a:lnTo>
                        <a:pt x="165881" y="748957"/>
                      </a:lnTo>
                      <a:cubicBezTo>
                        <a:pt x="117348" y="521774"/>
                        <a:pt x="87568" y="246912"/>
                        <a:pt x="196200" y="0"/>
                      </a:cubicBezTo>
                      <a:close/>
                    </a:path>
                  </a:pathLst>
                </a:cu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6" name="Freeform 122">
                  <a:extLst>
                    <a:ext uri="{FF2B5EF4-FFF2-40B4-BE49-F238E27FC236}">
                      <a16:creationId xmlns:a16="http://schemas.microsoft.com/office/drawing/2014/main" id="{F690C44F-226C-4766-8D7B-EC743481FA69}"/>
                    </a:ext>
                  </a:extLst>
                </p:cNvPr>
                <p:cNvSpPr/>
                <p:nvPr/>
              </p:nvSpPr>
              <p:spPr>
                <a:xfrm>
                  <a:off x="6997804" y="1654812"/>
                  <a:ext cx="298274" cy="2447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8274" h="244742">
                      <a:moveTo>
                        <a:pt x="147328" y="0"/>
                      </a:moveTo>
                      <a:cubicBezTo>
                        <a:pt x="212319" y="65590"/>
                        <a:pt x="261867" y="134854"/>
                        <a:pt x="298274" y="206570"/>
                      </a:cubicBezTo>
                      <a:cubicBezTo>
                        <a:pt x="205418" y="258299"/>
                        <a:pt x="92251" y="257374"/>
                        <a:pt x="0" y="204273"/>
                      </a:cubicBezTo>
                      <a:cubicBezTo>
                        <a:pt x="35363" y="132633"/>
                        <a:pt x="83678" y="64016"/>
                        <a:pt x="14732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24" name="Freeform 124">
                <a:extLst>
                  <a:ext uri="{FF2B5EF4-FFF2-40B4-BE49-F238E27FC236}">
                    <a16:creationId xmlns:a16="http://schemas.microsoft.com/office/drawing/2014/main" id="{E8AD7322-2D31-4751-A618-7FBA7A7F53F3}"/>
                  </a:ext>
                </a:extLst>
              </p:cNvPr>
              <p:cNvSpPr/>
              <p:nvPr/>
            </p:nvSpPr>
            <p:spPr>
              <a:xfrm>
                <a:off x="6777274" y="2572267"/>
                <a:ext cx="552841" cy="436431"/>
              </a:xfrm>
              <a:custGeom>
                <a:avLst/>
                <a:gdLst/>
                <a:ahLst/>
                <a:cxnLst/>
                <a:rect l="l" t="t" r="r" b="b"/>
                <a:pathLst>
                  <a:path w="935319" h="738371">
                    <a:moveTo>
                      <a:pt x="570246" y="5904"/>
                    </a:moveTo>
                    <a:cubicBezTo>
                      <a:pt x="462283" y="64891"/>
                      <a:pt x="426421" y="317189"/>
                      <a:pt x="649701" y="474399"/>
                    </a:cubicBezTo>
                    <a:cubicBezTo>
                      <a:pt x="593836" y="327977"/>
                      <a:pt x="630970" y="255746"/>
                      <a:pt x="667057" y="182470"/>
                    </a:cubicBezTo>
                    <a:cubicBezTo>
                      <a:pt x="667659" y="219721"/>
                      <a:pt x="629598" y="299814"/>
                      <a:pt x="723199" y="346469"/>
                    </a:cubicBezTo>
                    <a:cubicBezTo>
                      <a:pt x="679394" y="206128"/>
                      <a:pt x="864427" y="161920"/>
                      <a:pt x="670152" y="6949"/>
                    </a:cubicBezTo>
                    <a:cubicBezTo>
                      <a:pt x="951156" y="47548"/>
                      <a:pt x="868526" y="190548"/>
                      <a:pt x="935319" y="334595"/>
                    </a:cubicBezTo>
                    <a:cubicBezTo>
                      <a:pt x="886447" y="343095"/>
                      <a:pt x="815632" y="212619"/>
                      <a:pt x="831546" y="274410"/>
                    </a:cubicBezTo>
                    <a:cubicBezTo>
                      <a:pt x="915063" y="518579"/>
                      <a:pt x="665249" y="525551"/>
                      <a:pt x="744586" y="738371"/>
                    </a:cubicBezTo>
                    <a:cubicBezTo>
                      <a:pt x="498005" y="724435"/>
                      <a:pt x="570128" y="495242"/>
                      <a:pt x="454164" y="439509"/>
                    </a:cubicBezTo>
                    <a:cubicBezTo>
                      <a:pt x="422689" y="433882"/>
                      <a:pt x="384944" y="459601"/>
                      <a:pt x="454829" y="574141"/>
                    </a:cubicBezTo>
                    <a:cubicBezTo>
                      <a:pt x="47812" y="270832"/>
                      <a:pt x="333584" y="22904"/>
                      <a:pt x="570246" y="5904"/>
                    </a:cubicBezTo>
                    <a:close/>
                    <a:moveTo>
                      <a:pt x="0" y="0"/>
                    </a:moveTo>
                    <a:lnTo>
                      <a:pt x="9284" y="0"/>
                    </a:lnTo>
                    <a:lnTo>
                      <a:pt x="746" y="5904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pic>
        <p:nvPicPr>
          <p:cNvPr id="42" name="Content Placeholder 3">
            <a:extLst>
              <a:ext uri="{FF2B5EF4-FFF2-40B4-BE49-F238E27FC236}">
                <a16:creationId xmlns:a16="http://schemas.microsoft.com/office/drawing/2014/main" id="{8A57E1A8-3814-456D-AB77-7700FD17F005}"/>
              </a:ext>
            </a:extLst>
          </p:cNvPr>
          <p:cNvPicPr>
            <a:picLocks noGrp="1" noChangeAspect="1"/>
          </p:cNvPicPr>
          <p:nvPr>
            <p:ph type="pic" idx="14"/>
          </p:nvPr>
        </p:nvPicPr>
        <p:blipFill rotWithShape="1">
          <a:blip r:embed="rId2"/>
          <a:srcRect l="26575" r="26575"/>
          <a:stretch/>
        </p:blipFill>
        <p:spPr>
          <a:xfrm>
            <a:off x="395288" y="1266825"/>
            <a:ext cx="2946306" cy="3537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514567"/>
      </p:ext>
    </p:extLst>
  </p:cSld>
  <p:clrMapOvr>
    <a:masterClrMapping/>
  </p:clrMapOvr>
  <p:transition spd="slow">
    <p:cover dir="r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latin typeface="Cloud" panose="02000000000000000000" pitchFamily="50" charset="-34"/>
                <a:cs typeface="Cloud" panose="02000000000000000000" pitchFamily="50" charset="-34"/>
              </a:rPr>
              <a:t>Hierarchy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th-TH" altLang="ko-KR" dirty="0">
                <a:latin typeface="Cloud Light" panose="02000000000000000000" pitchFamily="50" charset="-34"/>
                <a:cs typeface="Cloud Light" panose="02000000000000000000" pitchFamily="50" charset="-34"/>
              </a:rPr>
              <a:t>หน้าต่างแสดงรายการวัตถุ</a:t>
            </a:r>
            <a:endParaRPr lang="en-US" altLang="ko-KR" dirty="0">
              <a:latin typeface="Cloud Light" panose="02000000000000000000" pitchFamily="50" charset="-34"/>
              <a:cs typeface="Cloud Light" panose="02000000000000000000" pitchFamily="50" charset="-34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563888" y="1435973"/>
            <a:ext cx="194421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Cloud Light" panose="02000000000000000000" pitchFamily="50" charset="-34"/>
                <a:cs typeface="Cloud Light" panose="02000000000000000000" pitchFamily="50" charset="-34"/>
              </a:rPr>
              <a:t>To show list of items in scene, using data structure as tree. </a:t>
            </a:r>
          </a:p>
          <a:p>
            <a:pPr algn="ctr"/>
            <a:endParaRPr lang="en-US" altLang="ko-KR" sz="1600" dirty="0">
              <a:solidFill>
                <a:schemeClr val="bg1"/>
              </a:solidFill>
              <a:latin typeface="Cloud Light" panose="02000000000000000000" pitchFamily="50" charset="-34"/>
              <a:cs typeface="Cloud Light" panose="02000000000000000000" pitchFamily="50" charset="-34"/>
            </a:endParaRPr>
          </a:p>
          <a:p>
            <a:pPr algn="ctr"/>
            <a:r>
              <a:rPr lang="th-TH" altLang="ko-KR" sz="1600" dirty="0">
                <a:solidFill>
                  <a:schemeClr val="bg1"/>
                </a:solidFill>
                <a:latin typeface="Cloud Light" panose="02000000000000000000" pitchFamily="50" charset="-34"/>
                <a:cs typeface="Cloud Light" panose="02000000000000000000" pitchFamily="50" charset="-34"/>
              </a:rPr>
              <a:t>ใช้แสดงรายการวัตถุ</a:t>
            </a:r>
            <a:r>
              <a:rPr lang="th-TH" altLang="ko-KR" sz="1600" dirty="0" err="1">
                <a:solidFill>
                  <a:schemeClr val="bg1"/>
                </a:solidFill>
                <a:latin typeface="Cloud Light" panose="02000000000000000000" pitchFamily="50" charset="-34"/>
                <a:cs typeface="Cloud Light" panose="02000000000000000000" pitchFamily="50" charset="-34"/>
              </a:rPr>
              <a:t>ต่างๆ</a:t>
            </a:r>
            <a:r>
              <a:rPr lang="th-TH" altLang="ko-KR" sz="1600" dirty="0">
                <a:solidFill>
                  <a:schemeClr val="bg1"/>
                </a:solidFill>
                <a:latin typeface="Cloud Light" panose="02000000000000000000" pitchFamily="50" charset="-34"/>
                <a:cs typeface="Cloud Light" panose="02000000000000000000" pitchFamily="50" charset="-34"/>
              </a:rPr>
              <a:t> ในฉากและมีโครงสร้างข้อมูลแบบต้นไม้</a:t>
            </a:r>
          </a:p>
        </p:txBody>
      </p:sp>
      <p:grpSp>
        <p:nvGrpSpPr>
          <p:cNvPr id="17" name="그룹 54">
            <a:extLst>
              <a:ext uri="{FF2B5EF4-FFF2-40B4-BE49-F238E27FC236}">
                <a16:creationId xmlns:a16="http://schemas.microsoft.com/office/drawing/2014/main" id="{A9E07180-7AD8-4252-9344-3EDE9CAD1D86}"/>
              </a:ext>
            </a:extLst>
          </p:cNvPr>
          <p:cNvGrpSpPr/>
          <p:nvPr/>
        </p:nvGrpSpPr>
        <p:grpSpPr>
          <a:xfrm>
            <a:off x="5436095" y="2212041"/>
            <a:ext cx="3432239" cy="2600873"/>
            <a:chOff x="3854258" y="1056963"/>
            <a:chExt cx="4671709" cy="3713154"/>
          </a:xfrm>
        </p:grpSpPr>
        <p:grpSp>
          <p:nvGrpSpPr>
            <p:cNvPr id="19" name="Group 84">
              <a:extLst>
                <a:ext uri="{FF2B5EF4-FFF2-40B4-BE49-F238E27FC236}">
                  <a16:creationId xmlns:a16="http://schemas.microsoft.com/office/drawing/2014/main" id="{93D3998B-CC05-4493-9608-5C5D4B0E3314}"/>
                </a:ext>
              </a:extLst>
            </p:cNvPr>
            <p:cNvGrpSpPr/>
            <p:nvPr/>
          </p:nvGrpSpPr>
          <p:grpSpPr>
            <a:xfrm>
              <a:off x="3854258" y="1770622"/>
              <a:ext cx="3332582" cy="2999495"/>
              <a:chOff x="3203848" y="1779662"/>
              <a:chExt cx="3332582" cy="2999495"/>
            </a:xfrm>
            <a:solidFill>
              <a:schemeClr val="tx1">
                <a:lumMod val="75000"/>
                <a:lumOff val="25000"/>
              </a:schemeClr>
            </a:solidFill>
          </p:grpSpPr>
          <p:sp>
            <p:nvSpPr>
              <p:cNvPr id="36" name="Rectangle 85">
                <a:extLst>
                  <a:ext uri="{FF2B5EF4-FFF2-40B4-BE49-F238E27FC236}">
                    <a16:creationId xmlns:a16="http://schemas.microsoft.com/office/drawing/2014/main" id="{E2863057-28DD-42C6-B231-91944799035E}"/>
                  </a:ext>
                </a:extLst>
              </p:cNvPr>
              <p:cNvSpPr/>
              <p:nvPr/>
            </p:nvSpPr>
            <p:spPr>
              <a:xfrm>
                <a:off x="3203848" y="1779662"/>
                <a:ext cx="108000" cy="277336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Block Arc 86">
                <a:extLst>
                  <a:ext uri="{FF2B5EF4-FFF2-40B4-BE49-F238E27FC236}">
                    <a16:creationId xmlns:a16="http://schemas.microsoft.com/office/drawing/2014/main" id="{523D95B6-3F6A-4027-B802-96D8C544DA13}"/>
                  </a:ext>
                </a:extLst>
              </p:cNvPr>
              <p:cNvSpPr/>
              <p:nvPr/>
            </p:nvSpPr>
            <p:spPr>
              <a:xfrm>
                <a:off x="3203848" y="4326895"/>
                <a:ext cx="452262" cy="452262"/>
              </a:xfrm>
              <a:prstGeom prst="blockArc">
                <a:avLst>
                  <a:gd name="adj1" fmla="val 5431834"/>
                  <a:gd name="adj2" fmla="val 10817112"/>
                  <a:gd name="adj3" fmla="val 24281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8" name="Rectangle 87">
                <a:extLst>
                  <a:ext uri="{FF2B5EF4-FFF2-40B4-BE49-F238E27FC236}">
                    <a16:creationId xmlns:a16="http://schemas.microsoft.com/office/drawing/2014/main" id="{E7CA8629-FC4B-4F63-9B84-07D31A08862B}"/>
                  </a:ext>
                </a:extLst>
              </p:cNvPr>
              <p:cNvSpPr/>
              <p:nvPr/>
            </p:nvSpPr>
            <p:spPr>
              <a:xfrm>
                <a:off x="3425216" y="4671157"/>
                <a:ext cx="2916000" cy="108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Block Arc 88">
                <a:extLst>
                  <a:ext uri="{FF2B5EF4-FFF2-40B4-BE49-F238E27FC236}">
                    <a16:creationId xmlns:a16="http://schemas.microsoft.com/office/drawing/2014/main" id="{E4F9D376-6482-45B2-A8DC-B53EDF224EB9}"/>
                  </a:ext>
                </a:extLst>
              </p:cNvPr>
              <p:cNvSpPr/>
              <p:nvPr/>
            </p:nvSpPr>
            <p:spPr>
              <a:xfrm rot="16200000">
                <a:off x="6084168" y="4326895"/>
                <a:ext cx="452262" cy="452262"/>
              </a:xfrm>
              <a:prstGeom prst="blockArc">
                <a:avLst>
                  <a:gd name="adj1" fmla="val 5431834"/>
                  <a:gd name="adj2" fmla="val 10817112"/>
                  <a:gd name="adj3" fmla="val 24281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0" name="Rectangle 89">
                <a:extLst>
                  <a:ext uri="{FF2B5EF4-FFF2-40B4-BE49-F238E27FC236}">
                    <a16:creationId xmlns:a16="http://schemas.microsoft.com/office/drawing/2014/main" id="{DDE68745-EB48-45FC-9A48-38BD0CA26915}"/>
                  </a:ext>
                </a:extLst>
              </p:cNvPr>
              <p:cNvSpPr/>
              <p:nvPr/>
            </p:nvSpPr>
            <p:spPr>
              <a:xfrm>
                <a:off x="6428430" y="3989950"/>
                <a:ext cx="108000" cy="576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1" name="Group 108">
              <a:extLst>
                <a:ext uri="{FF2B5EF4-FFF2-40B4-BE49-F238E27FC236}">
                  <a16:creationId xmlns:a16="http://schemas.microsoft.com/office/drawing/2014/main" id="{06E2895C-2C98-4F5F-BC32-9FB2C79F523D}"/>
                </a:ext>
              </a:extLst>
            </p:cNvPr>
            <p:cNvGrpSpPr/>
            <p:nvPr/>
          </p:nvGrpSpPr>
          <p:grpSpPr>
            <a:xfrm>
              <a:off x="5767918" y="1056963"/>
              <a:ext cx="2758049" cy="2928608"/>
              <a:chOff x="4848046" y="3681671"/>
              <a:chExt cx="2758049" cy="2928608"/>
            </a:xfrm>
          </p:grpSpPr>
          <p:sp>
            <p:nvSpPr>
              <p:cNvPr id="27" name="Teardrop 30">
                <a:extLst>
                  <a:ext uri="{FF2B5EF4-FFF2-40B4-BE49-F238E27FC236}">
                    <a16:creationId xmlns:a16="http://schemas.microsoft.com/office/drawing/2014/main" id="{B231D7CC-1973-4049-94DF-2EF798A9ECEF}"/>
                  </a:ext>
                </a:extLst>
              </p:cNvPr>
              <p:cNvSpPr/>
              <p:nvPr/>
            </p:nvSpPr>
            <p:spPr>
              <a:xfrm rot="8100000">
                <a:off x="5417737" y="4225696"/>
                <a:ext cx="1602534" cy="1602536"/>
              </a:xfrm>
              <a:custGeom>
                <a:avLst/>
                <a:gdLst>
                  <a:gd name="connsiteX0" fmla="*/ 293361 w 2192670"/>
                  <a:gd name="connsiteY0" fmla="*/ 1899310 h 2192671"/>
                  <a:gd name="connsiteX1" fmla="*/ 0 w 2192670"/>
                  <a:gd name="connsiteY1" fmla="*/ 1191074 h 2192671"/>
                  <a:gd name="connsiteX2" fmla="*/ 1001597 w 2192670"/>
                  <a:gd name="connsiteY2" fmla="*/ 189477 h 2192671"/>
                  <a:gd name="connsiteX3" fmla="*/ 1341342 w 2192670"/>
                  <a:gd name="connsiteY3" fmla="*/ 189477 h 2192671"/>
                  <a:gd name="connsiteX4" fmla="*/ 1530818 w 2192670"/>
                  <a:gd name="connsiteY4" fmla="*/ 0 h 2192671"/>
                  <a:gd name="connsiteX5" fmla="*/ 1806586 w 2192670"/>
                  <a:gd name="connsiteY5" fmla="*/ 0 h 2192671"/>
                  <a:gd name="connsiteX6" fmla="*/ 1996062 w 2192670"/>
                  <a:gd name="connsiteY6" fmla="*/ 189477 h 2192671"/>
                  <a:gd name="connsiteX7" fmla="*/ 2003194 w 2192670"/>
                  <a:gd name="connsiteY7" fmla="*/ 189477 h 2192671"/>
                  <a:gd name="connsiteX8" fmla="*/ 2003194 w 2192670"/>
                  <a:gd name="connsiteY8" fmla="*/ 196609 h 2192671"/>
                  <a:gd name="connsiteX9" fmla="*/ 2192670 w 2192670"/>
                  <a:gd name="connsiteY9" fmla="*/ 386085 h 2192671"/>
                  <a:gd name="connsiteX10" fmla="*/ 2192670 w 2192670"/>
                  <a:gd name="connsiteY10" fmla="*/ 661852 h 2192671"/>
                  <a:gd name="connsiteX11" fmla="*/ 2003193 w 2192670"/>
                  <a:gd name="connsiteY11" fmla="*/ 851329 h 2192671"/>
                  <a:gd name="connsiteX12" fmla="*/ 2003194 w 2192670"/>
                  <a:gd name="connsiteY12" fmla="*/ 1191074 h 2192671"/>
                  <a:gd name="connsiteX13" fmla="*/ 1001597 w 2192670"/>
                  <a:gd name="connsiteY13" fmla="*/ 2192671 h 2192671"/>
                  <a:gd name="connsiteX14" fmla="*/ 293361 w 2192670"/>
                  <a:gd name="connsiteY14" fmla="*/ 1899310 h 21926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192670" h="2192671">
                    <a:moveTo>
                      <a:pt x="293361" y="1899310"/>
                    </a:moveTo>
                    <a:cubicBezTo>
                      <a:pt x="112107" y="1718057"/>
                      <a:pt x="0" y="1467657"/>
                      <a:pt x="0" y="1191074"/>
                    </a:cubicBezTo>
                    <a:cubicBezTo>
                      <a:pt x="0" y="637907"/>
                      <a:pt x="448430" y="189477"/>
                      <a:pt x="1001597" y="189477"/>
                    </a:cubicBezTo>
                    <a:lnTo>
                      <a:pt x="1341342" y="189477"/>
                    </a:lnTo>
                    <a:lnTo>
                      <a:pt x="1530818" y="0"/>
                    </a:lnTo>
                    <a:cubicBezTo>
                      <a:pt x="1606970" y="-76151"/>
                      <a:pt x="1730435" y="-76151"/>
                      <a:pt x="1806586" y="0"/>
                    </a:cubicBezTo>
                    <a:lnTo>
                      <a:pt x="1996062" y="189477"/>
                    </a:lnTo>
                    <a:lnTo>
                      <a:pt x="2003194" y="189477"/>
                    </a:lnTo>
                    <a:lnTo>
                      <a:pt x="2003194" y="196609"/>
                    </a:lnTo>
                    <a:lnTo>
                      <a:pt x="2192670" y="386085"/>
                    </a:lnTo>
                    <a:cubicBezTo>
                      <a:pt x="2268822" y="462236"/>
                      <a:pt x="2268822" y="585701"/>
                      <a:pt x="2192670" y="661852"/>
                    </a:cubicBezTo>
                    <a:lnTo>
                      <a:pt x="2003193" y="851329"/>
                    </a:lnTo>
                    <a:cubicBezTo>
                      <a:pt x="2003193" y="964577"/>
                      <a:pt x="2003194" y="1077826"/>
                      <a:pt x="2003194" y="1191074"/>
                    </a:cubicBezTo>
                    <a:cubicBezTo>
                      <a:pt x="2003194" y="1744241"/>
                      <a:pt x="1554764" y="2192671"/>
                      <a:pt x="1001597" y="2192671"/>
                    </a:cubicBezTo>
                    <a:cubicBezTo>
                      <a:pt x="725014" y="2192671"/>
                      <a:pt x="474614" y="2080563"/>
                      <a:pt x="293361" y="1899310"/>
                    </a:cubicBezTo>
                    <a:close/>
                  </a:path>
                </a:pathLst>
              </a:custGeom>
              <a:solidFill>
                <a:schemeClr val="bg1"/>
              </a:solidFill>
              <a:ln w="698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Rounded Rectangle 110">
                <a:extLst>
                  <a:ext uri="{FF2B5EF4-FFF2-40B4-BE49-F238E27FC236}">
                    <a16:creationId xmlns:a16="http://schemas.microsoft.com/office/drawing/2014/main" id="{93D9F4D8-8FEE-4817-8DEF-287BF9F2298E}"/>
                  </a:ext>
                </a:extLst>
              </p:cNvPr>
              <p:cNvSpPr/>
              <p:nvPr/>
            </p:nvSpPr>
            <p:spPr>
              <a:xfrm>
                <a:off x="5903273" y="6071006"/>
                <a:ext cx="631463" cy="131555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" name="Rounded Rectangle 111">
                <a:extLst>
                  <a:ext uri="{FF2B5EF4-FFF2-40B4-BE49-F238E27FC236}">
                    <a16:creationId xmlns:a16="http://schemas.microsoft.com/office/drawing/2014/main" id="{3A44099F-318C-4935-BC1F-2FB5D3528782}"/>
                  </a:ext>
                </a:extLst>
              </p:cNvPr>
              <p:cNvSpPr/>
              <p:nvPr/>
            </p:nvSpPr>
            <p:spPr>
              <a:xfrm>
                <a:off x="5929584" y="6274865"/>
                <a:ext cx="578841" cy="131555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Rounded Rectangle 112">
                <a:extLst>
                  <a:ext uri="{FF2B5EF4-FFF2-40B4-BE49-F238E27FC236}">
                    <a16:creationId xmlns:a16="http://schemas.microsoft.com/office/drawing/2014/main" id="{66EB4066-0F21-47D2-9FC1-217EA7DAA97D}"/>
                  </a:ext>
                </a:extLst>
              </p:cNvPr>
              <p:cNvSpPr/>
              <p:nvPr/>
            </p:nvSpPr>
            <p:spPr>
              <a:xfrm>
                <a:off x="5982205" y="6478724"/>
                <a:ext cx="473597" cy="131555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Rounded Rectangle 113">
                <a:extLst>
                  <a:ext uri="{FF2B5EF4-FFF2-40B4-BE49-F238E27FC236}">
                    <a16:creationId xmlns:a16="http://schemas.microsoft.com/office/drawing/2014/main" id="{4B314DE3-D35D-4918-A122-0F05E11B7AE5}"/>
                  </a:ext>
                </a:extLst>
              </p:cNvPr>
              <p:cNvSpPr/>
              <p:nvPr/>
            </p:nvSpPr>
            <p:spPr>
              <a:xfrm rot="2700000">
                <a:off x="7086448" y="4038815"/>
                <a:ext cx="144000" cy="360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2" name="Rounded Rectangle 114">
                <a:extLst>
                  <a:ext uri="{FF2B5EF4-FFF2-40B4-BE49-F238E27FC236}">
                    <a16:creationId xmlns:a16="http://schemas.microsoft.com/office/drawing/2014/main" id="{202A442A-0DA3-4741-90B2-EEDFBE77CC62}"/>
                  </a:ext>
                </a:extLst>
              </p:cNvPr>
              <p:cNvSpPr/>
              <p:nvPr/>
            </p:nvSpPr>
            <p:spPr>
              <a:xfrm rot="18900000" flipH="1">
                <a:off x="5218102" y="4038815"/>
                <a:ext cx="144000" cy="360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3" name="Rounded Rectangle 115">
                <a:extLst>
                  <a:ext uri="{FF2B5EF4-FFF2-40B4-BE49-F238E27FC236}">
                    <a16:creationId xmlns:a16="http://schemas.microsoft.com/office/drawing/2014/main" id="{5C502EBA-FC53-4E52-909C-65B0FB2DA51D}"/>
                  </a:ext>
                </a:extLst>
              </p:cNvPr>
              <p:cNvSpPr/>
              <p:nvPr/>
            </p:nvSpPr>
            <p:spPr>
              <a:xfrm>
                <a:off x="6155070" y="3681671"/>
                <a:ext cx="144000" cy="360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4" name="Rounded Rectangle 116">
                <a:extLst>
                  <a:ext uri="{FF2B5EF4-FFF2-40B4-BE49-F238E27FC236}">
                    <a16:creationId xmlns:a16="http://schemas.microsoft.com/office/drawing/2014/main" id="{566FE077-83C0-4C91-A5FF-0AAD32484842}"/>
                  </a:ext>
                </a:extLst>
              </p:cNvPr>
              <p:cNvSpPr/>
              <p:nvPr/>
            </p:nvSpPr>
            <p:spPr>
              <a:xfrm rot="5400000">
                <a:off x="7354095" y="4745637"/>
                <a:ext cx="144000" cy="360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5" name="Rounded Rectangle 117">
                <a:extLst>
                  <a:ext uri="{FF2B5EF4-FFF2-40B4-BE49-F238E27FC236}">
                    <a16:creationId xmlns:a16="http://schemas.microsoft.com/office/drawing/2014/main" id="{C03E5CD5-7825-4B54-BF79-9A51B6A3D85D}"/>
                  </a:ext>
                </a:extLst>
              </p:cNvPr>
              <p:cNvSpPr/>
              <p:nvPr/>
            </p:nvSpPr>
            <p:spPr>
              <a:xfrm rot="16200000" flipH="1">
                <a:off x="4956046" y="4745638"/>
                <a:ext cx="144000" cy="360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2" name="Group 126">
              <a:extLst>
                <a:ext uri="{FF2B5EF4-FFF2-40B4-BE49-F238E27FC236}">
                  <a16:creationId xmlns:a16="http://schemas.microsoft.com/office/drawing/2014/main" id="{3B6D6145-0F27-4BB5-A933-7A73BF220A9D}"/>
                </a:ext>
              </a:extLst>
            </p:cNvPr>
            <p:cNvGrpSpPr/>
            <p:nvPr/>
          </p:nvGrpSpPr>
          <p:grpSpPr>
            <a:xfrm>
              <a:off x="6695459" y="1705261"/>
              <a:ext cx="677334" cy="1442553"/>
              <a:chOff x="6777274" y="1831284"/>
              <a:chExt cx="552841" cy="1177414"/>
            </a:xfrm>
          </p:grpSpPr>
          <p:grpSp>
            <p:nvGrpSpPr>
              <p:cNvPr id="23" name="Group 123">
                <a:extLst>
                  <a:ext uri="{FF2B5EF4-FFF2-40B4-BE49-F238E27FC236}">
                    <a16:creationId xmlns:a16="http://schemas.microsoft.com/office/drawing/2014/main" id="{D2FC24B9-B30F-4C0D-9F2E-DD24B0FA495D}"/>
                  </a:ext>
                </a:extLst>
              </p:cNvPr>
              <p:cNvGrpSpPr/>
              <p:nvPr/>
            </p:nvGrpSpPr>
            <p:grpSpPr>
              <a:xfrm>
                <a:off x="6939980" y="1831284"/>
                <a:ext cx="385719" cy="718117"/>
                <a:chOff x="6783521" y="1654812"/>
                <a:chExt cx="726841" cy="1353205"/>
              </a:xfrm>
            </p:grpSpPr>
            <p:sp>
              <p:nvSpPr>
                <p:cNvPr id="25" name="Freeform 121">
                  <a:extLst>
                    <a:ext uri="{FF2B5EF4-FFF2-40B4-BE49-F238E27FC236}">
                      <a16:creationId xmlns:a16="http://schemas.microsoft.com/office/drawing/2014/main" id="{50522F1B-BAF5-4164-AA9A-F215BC8701C9}"/>
                    </a:ext>
                  </a:extLst>
                </p:cNvPr>
                <p:cNvSpPr/>
                <p:nvPr/>
              </p:nvSpPr>
              <p:spPr>
                <a:xfrm>
                  <a:off x="6783521" y="1886618"/>
                  <a:ext cx="726841" cy="11213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6841" h="1121399">
                      <a:moveTo>
                        <a:pt x="236325" y="1049494"/>
                      </a:moveTo>
                      <a:lnTo>
                        <a:pt x="495287" y="1049494"/>
                      </a:lnTo>
                      <a:cubicBezTo>
                        <a:pt x="491080" y="1064561"/>
                        <a:pt x="487966" y="1079199"/>
                        <a:pt x="485273" y="1093187"/>
                      </a:cubicBezTo>
                      <a:lnTo>
                        <a:pt x="245258" y="1092728"/>
                      </a:lnTo>
                      <a:close/>
                      <a:moveTo>
                        <a:pt x="363421" y="203844"/>
                      </a:moveTo>
                      <a:cubicBezTo>
                        <a:pt x="401307" y="203844"/>
                        <a:pt x="432020" y="234557"/>
                        <a:pt x="432020" y="272443"/>
                      </a:cubicBezTo>
                      <a:cubicBezTo>
                        <a:pt x="432020" y="310329"/>
                        <a:pt x="401307" y="341042"/>
                        <a:pt x="363421" y="341042"/>
                      </a:cubicBezTo>
                      <a:cubicBezTo>
                        <a:pt x="325534" y="341042"/>
                        <a:pt x="294821" y="310329"/>
                        <a:pt x="294821" y="272443"/>
                      </a:cubicBezTo>
                      <a:cubicBezTo>
                        <a:pt x="294821" y="234557"/>
                        <a:pt x="325534" y="203844"/>
                        <a:pt x="363421" y="203844"/>
                      </a:cubicBezTo>
                      <a:close/>
                      <a:moveTo>
                        <a:pt x="363421" y="135244"/>
                      </a:moveTo>
                      <a:cubicBezTo>
                        <a:pt x="287648" y="135244"/>
                        <a:pt x="226222" y="196671"/>
                        <a:pt x="226222" y="272443"/>
                      </a:cubicBezTo>
                      <a:cubicBezTo>
                        <a:pt x="226222" y="348216"/>
                        <a:pt x="287648" y="409642"/>
                        <a:pt x="363421" y="409642"/>
                      </a:cubicBezTo>
                      <a:cubicBezTo>
                        <a:pt x="439193" y="409642"/>
                        <a:pt x="500619" y="348216"/>
                        <a:pt x="500619" y="272443"/>
                      </a:cubicBezTo>
                      <a:cubicBezTo>
                        <a:pt x="500619" y="196671"/>
                        <a:pt x="439193" y="135244"/>
                        <a:pt x="363421" y="135244"/>
                      </a:cubicBezTo>
                      <a:close/>
                      <a:moveTo>
                        <a:pt x="196200" y="0"/>
                      </a:moveTo>
                      <a:cubicBezTo>
                        <a:pt x="300307" y="58658"/>
                        <a:pt x="427219" y="59450"/>
                        <a:pt x="531959" y="2129"/>
                      </a:cubicBezTo>
                      <a:cubicBezTo>
                        <a:pt x="645195" y="251105"/>
                        <a:pt x="615578" y="521951"/>
                        <a:pt x="565642" y="749813"/>
                      </a:cubicBezTo>
                      <a:lnTo>
                        <a:pt x="726841" y="904479"/>
                      </a:lnTo>
                      <a:lnTo>
                        <a:pt x="700460" y="1113326"/>
                      </a:lnTo>
                      <a:lnTo>
                        <a:pt x="510728" y="982128"/>
                      </a:lnTo>
                      <a:lnTo>
                        <a:pt x="503274" y="1014651"/>
                      </a:lnTo>
                      <a:lnTo>
                        <a:pt x="228241" y="1014651"/>
                      </a:lnTo>
                      <a:cubicBezTo>
                        <a:pt x="226194" y="1005458"/>
                        <a:pt x="223902" y="996068"/>
                        <a:pt x="221524" y="986461"/>
                      </a:cubicBezTo>
                      <a:lnTo>
                        <a:pt x="26381" y="1121399"/>
                      </a:lnTo>
                      <a:lnTo>
                        <a:pt x="0" y="912552"/>
                      </a:lnTo>
                      <a:lnTo>
                        <a:pt x="162681" y="756465"/>
                      </a:lnTo>
                      <a:lnTo>
                        <a:pt x="163137" y="757906"/>
                      </a:lnTo>
                      <a:lnTo>
                        <a:pt x="165881" y="748957"/>
                      </a:lnTo>
                      <a:cubicBezTo>
                        <a:pt x="117348" y="521774"/>
                        <a:pt x="87568" y="246912"/>
                        <a:pt x="196200" y="0"/>
                      </a:cubicBezTo>
                      <a:close/>
                    </a:path>
                  </a:pathLst>
                </a:cu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6" name="Freeform 122">
                  <a:extLst>
                    <a:ext uri="{FF2B5EF4-FFF2-40B4-BE49-F238E27FC236}">
                      <a16:creationId xmlns:a16="http://schemas.microsoft.com/office/drawing/2014/main" id="{F690C44F-226C-4766-8D7B-EC743481FA69}"/>
                    </a:ext>
                  </a:extLst>
                </p:cNvPr>
                <p:cNvSpPr/>
                <p:nvPr/>
              </p:nvSpPr>
              <p:spPr>
                <a:xfrm>
                  <a:off x="6997804" y="1654812"/>
                  <a:ext cx="298274" cy="2447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8274" h="244742">
                      <a:moveTo>
                        <a:pt x="147328" y="0"/>
                      </a:moveTo>
                      <a:cubicBezTo>
                        <a:pt x="212319" y="65590"/>
                        <a:pt x="261867" y="134854"/>
                        <a:pt x="298274" y="206570"/>
                      </a:cubicBezTo>
                      <a:cubicBezTo>
                        <a:pt x="205418" y="258299"/>
                        <a:pt x="92251" y="257374"/>
                        <a:pt x="0" y="204273"/>
                      </a:cubicBezTo>
                      <a:cubicBezTo>
                        <a:pt x="35363" y="132633"/>
                        <a:pt x="83678" y="64016"/>
                        <a:pt x="14732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24" name="Freeform 124">
                <a:extLst>
                  <a:ext uri="{FF2B5EF4-FFF2-40B4-BE49-F238E27FC236}">
                    <a16:creationId xmlns:a16="http://schemas.microsoft.com/office/drawing/2014/main" id="{E8AD7322-2D31-4751-A618-7FBA7A7F53F3}"/>
                  </a:ext>
                </a:extLst>
              </p:cNvPr>
              <p:cNvSpPr/>
              <p:nvPr/>
            </p:nvSpPr>
            <p:spPr>
              <a:xfrm>
                <a:off x="6777274" y="2572267"/>
                <a:ext cx="552841" cy="436431"/>
              </a:xfrm>
              <a:custGeom>
                <a:avLst/>
                <a:gdLst/>
                <a:ahLst/>
                <a:cxnLst/>
                <a:rect l="l" t="t" r="r" b="b"/>
                <a:pathLst>
                  <a:path w="935319" h="738371">
                    <a:moveTo>
                      <a:pt x="570246" y="5904"/>
                    </a:moveTo>
                    <a:cubicBezTo>
                      <a:pt x="462283" y="64891"/>
                      <a:pt x="426421" y="317189"/>
                      <a:pt x="649701" y="474399"/>
                    </a:cubicBezTo>
                    <a:cubicBezTo>
                      <a:pt x="593836" y="327977"/>
                      <a:pt x="630970" y="255746"/>
                      <a:pt x="667057" y="182470"/>
                    </a:cubicBezTo>
                    <a:cubicBezTo>
                      <a:pt x="667659" y="219721"/>
                      <a:pt x="629598" y="299814"/>
                      <a:pt x="723199" y="346469"/>
                    </a:cubicBezTo>
                    <a:cubicBezTo>
                      <a:pt x="679394" y="206128"/>
                      <a:pt x="864427" y="161920"/>
                      <a:pt x="670152" y="6949"/>
                    </a:cubicBezTo>
                    <a:cubicBezTo>
                      <a:pt x="951156" y="47548"/>
                      <a:pt x="868526" y="190548"/>
                      <a:pt x="935319" y="334595"/>
                    </a:cubicBezTo>
                    <a:cubicBezTo>
                      <a:pt x="886447" y="343095"/>
                      <a:pt x="815632" y="212619"/>
                      <a:pt x="831546" y="274410"/>
                    </a:cubicBezTo>
                    <a:cubicBezTo>
                      <a:pt x="915063" y="518579"/>
                      <a:pt x="665249" y="525551"/>
                      <a:pt x="744586" y="738371"/>
                    </a:cubicBezTo>
                    <a:cubicBezTo>
                      <a:pt x="498005" y="724435"/>
                      <a:pt x="570128" y="495242"/>
                      <a:pt x="454164" y="439509"/>
                    </a:cubicBezTo>
                    <a:cubicBezTo>
                      <a:pt x="422689" y="433882"/>
                      <a:pt x="384944" y="459601"/>
                      <a:pt x="454829" y="574141"/>
                    </a:cubicBezTo>
                    <a:cubicBezTo>
                      <a:pt x="47812" y="270832"/>
                      <a:pt x="333584" y="22904"/>
                      <a:pt x="570246" y="5904"/>
                    </a:cubicBezTo>
                    <a:close/>
                    <a:moveTo>
                      <a:pt x="0" y="0"/>
                    </a:moveTo>
                    <a:lnTo>
                      <a:pt x="9284" y="0"/>
                    </a:lnTo>
                    <a:lnTo>
                      <a:pt x="746" y="5904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pic>
        <p:nvPicPr>
          <p:cNvPr id="43" name="Picture Placeholder 42">
            <a:extLst>
              <a:ext uri="{FF2B5EF4-FFF2-40B4-BE49-F238E27FC236}">
                <a16:creationId xmlns:a16="http://schemas.microsoft.com/office/drawing/2014/main" id="{E0CE4C8F-69A8-4BF8-88D7-291CC4FD20E1}"/>
              </a:ext>
            </a:extLst>
          </p:cNvPr>
          <p:cNvPicPr>
            <a:picLocks noGrp="1" noChangeAspect="1"/>
          </p:cNvPicPr>
          <p:nvPr>
            <p:ph type="pic" idx="14"/>
          </p:nvPr>
        </p:nvPicPr>
        <p:blipFill>
          <a:blip r:embed="rId2"/>
          <a:srcRect t="14275" b="14275"/>
          <a:stretch>
            <a:fillRect/>
          </a:stretch>
        </p:blipFill>
        <p:spPr>
          <a:xfrm>
            <a:off x="395288" y="1266825"/>
            <a:ext cx="2953030" cy="3545592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3391549496"/>
      </p:ext>
    </p:extLst>
  </p:cSld>
  <p:clrMapOvr>
    <a:masterClrMapping/>
  </p:clrMapOvr>
  <p:transition spd="slow">
    <p:pull dir="ld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latin typeface="Cloud" panose="02000000000000000000" pitchFamily="50" charset="-34"/>
                <a:cs typeface="Cloud" panose="02000000000000000000" pitchFamily="50" charset="-34"/>
              </a:rPr>
              <a:t>Inspector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th-TH" altLang="ko-KR" dirty="0">
                <a:latin typeface="Cloud Light" panose="02000000000000000000" pitchFamily="50" charset="-34"/>
                <a:cs typeface="Cloud Light" panose="02000000000000000000" pitchFamily="50" charset="-34"/>
              </a:rPr>
              <a:t>หน้าต่างแสดงรายละเอียดวัตถุ</a:t>
            </a:r>
            <a:endParaRPr lang="en-US" altLang="ko-KR" dirty="0">
              <a:latin typeface="Cloud Light" panose="02000000000000000000" pitchFamily="50" charset="-34"/>
              <a:cs typeface="Cloud Light" panose="02000000000000000000" pitchFamily="50" charset="-34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571225" y="2165866"/>
            <a:ext cx="194421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Cloud Light" panose="02000000000000000000" pitchFamily="50" charset="-34"/>
                <a:cs typeface="Cloud Light" panose="02000000000000000000" pitchFamily="50" charset="-34"/>
              </a:rPr>
              <a:t>To show properties of object is selected.</a:t>
            </a:r>
          </a:p>
          <a:p>
            <a:pPr algn="ctr"/>
            <a:r>
              <a:rPr lang="th-TH" altLang="ko-KR" sz="1600" dirty="0">
                <a:solidFill>
                  <a:schemeClr val="bg1"/>
                </a:solidFill>
                <a:latin typeface="Cloud Light" panose="02000000000000000000" pitchFamily="50" charset="-34"/>
                <a:cs typeface="Cloud Light" panose="02000000000000000000" pitchFamily="50" charset="-34"/>
              </a:rPr>
              <a:t>เพื่อแสดงรายละเอียดของวัตถุที่ถูกเลือก</a:t>
            </a:r>
          </a:p>
        </p:txBody>
      </p:sp>
      <p:grpSp>
        <p:nvGrpSpPr>
          <p:cNvPr id="17" name="그룹 54">
            <a:extLst>
              <a:ext uri="{FF2B5EF4-FFF2-40B4-BE49-F238E27FC236}">
                <a16:creationId xmlns:a16="http://schemas.microsoft.com/office/drawing/2014/main" id="{A9E07180-7AD8-4252-9344-3EDE9CAD1D86}"/>
              </a:ext>
            </a:extLst>
          </p:cNvPr>
          <p:cNvGrpSpPr/>
          <p:nvPr/>
        </p:nvGrpSpPr>
        <p:grpSpPr>
          <a:xfrm>
            <a:off x="5436095" y="2212041"/>
            <a:ext cx="3432239" cy="2600873"/>
            <a:chOff x="3854258" y="1056963"/>
            <a:chExt cx="4671709" cy="3713154"/>
          </a:xfrm>
        </p:grpSpPr>
        <p:grpSp>
          <p:nvGrpSpPr>
            <p:cNvPr id="19" name="Group 84">
              <a:extLst>
                <a:ext uri="{FF2B5EF4-FFF2-40B4-BE49-F238E27FC236}">
                  <a16:creationId xmlns:a16="http://schemas.microsoft.com/office/drawing/2014/main" id="{93D3998B-CC05-4493-9608-5C5D4B0E3314}"/>
                </a:ext>
              </a:extLst>
            </p:cNvPr>
            <p:cNvGrpSpPr/>
            <p:nvPr/>
          </p:nvGrpSpPr>
          <p:grpSpPr>
            <a:xfrm>
              <a:off x="3854258" y="1770622"/>
              <a:ext cx="3332582" cy="2999495"/>
              <a:chOff x="3203848" y="1779662"/>
              <a:chExt cx="3332582" cy="2999495"/>
            </a:xfrm>
            <a:solidFill>
              <a:schemeClr val="tx1">
                <a:lumMod val="75000"/>
                <a:lumOff val="25000"/>
              </a:schemeClr>
            </a:solidFill>
          </p:grpSpPr>
          <p:sp>
            <p:nvSpPr>
              <p:cNvPr id="36" name="Rectangle 85">
                <a:extLst>
                  <a:ext uri="{FF2B5EF4-FFF2-40B4-BE49-F238E27FC236}">
                    <a16:creationId xmlns:a16="http://schemas.microsoft.com/office/drawing/2014/main" id="{E2863057-28DD-42C6-B231-91944799035E}"/>
                  </a:ext>
                </a:extLst>
              </p:cNvPr>
              <p:cNvSpPr/>
              <p:nvPr/>
            </p:nvSpPr>
            <p:spPr>
              <a:xfrm>
                <a:off x="3203848" y="1779662"/>
                <a:ext cx="108000" cy="277336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Block Arc 86">
                <a:extLst>
                  <a:ext uri="{FF2B5EF4-FFF2-40B4-BE49-F238E27FC236}">
                    <a16:creationId xmlns:a16="http://schemas.microsoft.com/office/drawing/2014/main" id="{523D95B6-3F6A-4027-B802-96D8C544DA13}"/>
                  </a:ext>
                </a:extLst>
              </p:cNvPr>
              <p:cNvSpPr/>
              <p:nvPr/>
            </p:nvSpPr>
            <p:spPr>
              <a:xfrm>
                <a:off x="3203848" y="4326895"/>
                <a:ext cx="452262" cy="452262"/>
              </a:xfrm>
              <a:prstGeom prst="blockArc">
                <a:avLst>
                  <a:gd name="adj1" fmla="val 5431834"/>
                  <a:gd name="adj2" fmla="val 10817112"/>
                  <a:gd name="adj3" fmla="val 24281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8" name="Rectangle 87">
                <a:extLst>
                  <a:ext uri="{FF2B5EF4-FFF2-40B4-BE49-F238E27FC236}">
                    <a16:creationId xmlns:a16="http://schemas.microsoft.com/office/drawing/2014/main" id="{E7CA8629-FC4B-4F63-9B84-07D31A08862B}"/>
                  </a:ext>
                </a:extLst>
              </p:cNvPr>
              <p:cNvSpPr/>
              <p:nvPr/>
            </p:nvSpPr>
            <p:spPr>
              <a:xfrm>
                <a:off x="3425216" y="4671157"/>
                <a:ext cx="2916000" cy="108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Block Arc 88">
                <a:extLst>
                  <a:ext uri="{FF2B5EF4-FFF2-40B4-BE49-F238E27FC236}">
                    <a16:creationId xmlns:a16="http://schemas.microsoft.com/office/drawing/2014/main" id="{E4F9D376-6482-45B2-A8DC-B53EDF224EB9}"/>
                  </a:ext>
                </a:extLst>
              </p:cNvPr>
              <p:cNvSpPr/>
              <p:nvPr/>
            </p:nvSpPr>
            <p:spPr>
              <a:xfrm rot="16200000">
                <a:off x="6084168" y="4326895"/>
                <a:ext cx="452262" cy="452262"/>
              </a:xfrm>
              <a:prstGeom prst="blockArc">
                <a:avLst>
                  <a:gd name="adj1" fmla="val 5431834"/>
                  <a:gd name="adj2" fmla="val 10817112"/>
                  <a:gd name="adj3" fmla="val 24281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0" name="Rectangle 89">
                <a:extLst>
                  <a:ext uri="{FF2B5EF4-FFF2-40B4-BE49-F238E27FC236}">
                    <a16:creationId xmlns:a16="http://schemas.microsoft.com/office/drawing/2014/main" id="{DDE68745-EB48-45FC-9A48-38BD0CA26915}"/>
                  </a:ext>
                </a:extLst>
              </p:cNvPr>
              <p:cNvSpPr/>
              <p:nvPr/>
            </p:nvSpPr>
            <p:spPr>
              <a:xfrm>
                <a:off x="6428430" y="3989950"/>
                <a:ext cx="108000" cy="576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1" name="Group 108">
              <a:extLst>
                <a:ext uri="{FF2B5EF4-FFF2-40B4-BE49-F238E27FC236}">
                  <a16:creationId xmlns:a16="http://schemas.microsoft.com/office/drawing/2014/main" id="{06E2895C-2C98-4F5F-BC32-9FB2C79F523D}"/>
                </a:ext>
              </a:extLst>
            </p:cNvPr>
            <p:cNvGrpSpPr/>
            <p:nvPr/>
          </p:nvGrpSpPr>
          <p:grpSpPr>
            <a:xfrm>
              <a:off x="5767918" y="1056963"/>
              <a:ext cx="2758049" cy="2928608"/>
              <a:chOff x="4848046" y="3681671"/>
              <a:chExt cx="2758049" cy="2928608"/>
            </a:xfrm>
          </p:grpSpPr>
          <p:sp>
            <p:nvSpPr>
              <p:cNvPr id="27" name="Teardrop 30">
                <a:extLst>
                  <a:ext uri="{FF2B5EF4-FFF2-40B4-BE49-F238E27FC236}">
                    <a16:creationId xmlns:a16="http://schemas.microsoft.com/office/drawing/2014/main" id="{B231D7CC-1973-4049-94DF-2EF798A9ECEF}"/>
                  </a:ext>
                </a:extLst>
              </p:cNvPr>
              <p:cNvSpPr/>
              <p:nvPr/>
            </p:nvSpPr>
            <p:spPr>
              <a:xfrm rot="8100000">
                <a:off x="5417737" y="4225696"/>
                <a:ext cx="1602534" cy="1602536"/>
              </a:xfrm>
              <a:custGeom>
                <a:avLst/>
                <a:gdLst>
                  <a:gd name="connsiteX0" fmla="*/ 293361 w 2192670"/>
                  <a:gd name="connsiteY0" fmla="*/ 1899310 h 2192671"/>
                  <a:gd name="connsiteX1" fmla="*/ 0 w 2192670"/>
                  <a:gd name="connsiteY1" fmla="*/ 1191074 h 2192671"/>
                  <a:gd name="connsiteX2" fmla="*/ 1001597 w 2192670"/>
                  <a:gd name="connsiteY2" fmla="*/ 189477 h 2192671"/>
                  <a:gd name="connsiteX3" fmla="*/ 1341342 w 2192670"/>
                  <a:gd name="connsiteY3" fmla="*/ 189477 h 2192671"/>
                  <a:gd name="connsiteX4" fmla="*/ 1530818 w 2192670"/>
                  <a:gd name="connsiteY4" fmla="*/ 0 h 2192671"/>
                  <a:gd name="connsiteX5" fmla="*/ 1806586 w 2192670"/>
                  <a:gd name="connsiteY5" fmla="*/ 0 h 2192671"/>
                  <a:gd name="connsiteX6" fmla="*/ 1996062 w 2192670"/>
                  <a:gd name="connsiteY6" fmla="*/ 189477 h 2192671"/>
                  <a:gd name="connsiteX7" fmla="*/ 2003194 w 2192670"/>
                  <a:gd name="connsiteY7" fmla="*/ 189477 h 2192671"/>
                  <a:gd name="connsiteX8" fmla="*/ 2003194 w 2192670"/>
                  <a:gd name="connsiteY8" fmla="*/ 196609 h 2192671"/>
                  <a:gd name="connsiteX9" fmla="*/ 2192670 w 2192670"/>
                  <a:gd name="connsiteY9" fmla="*/ 386085 h 2192671"/>
                  <a:gd name="connsiteX10" fmla="*/ 2192670 w 2192670"/>
                  <a:gd name="connsiteY10" fmla="*/ 661852 h 2192671"/>
                  <a:gd name="connsiteX11" fmla="*/ 2003193 w 2192670"/>
                  <a:gd name="connsiteY11" fmla="*/ 851329 h 2192671"/>
                  <a:gd name="connsiteX12" fmla="*/ 2003194 w 2192670"/>
                  <a:gd name="connsiteY12" fmla="*/ 1191074 h 2192671"/>
                  <a:gd name="connsiteX13" fmla="*/ 1001597 w 2192670"/>
                  <a:gd name="connsiteY13" fmla="*/ 2192671 h 2192671"/>
                  <a:gd name="connsiteX14" fmla="*/ 293361 w 2192670"/>
                  <a:gd name="connsiteY14" fmla="*/ 1899310 h 21926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192670" h="2192671">
                    <a:moveTo>
                      <a:pt x="293361" y="1899310"/>
                    </a:moveTo>
                    <a:cubicBezTo>
                      <a:pt x="112107" y="1718057"/>
                      <a:pt x="0" y="1467657"/>
                      <a:pt x="0" y="1191074"/>
                    </a:cubicBezTo>
                    <a:cubicBezTo>
                      <a:pt x="0" y="637907"/>
                      <a:pt x="448430" y="189477"/>
                      <a:pt x="1001597" y="189477"/>
                    </a:cubicBezTo>
                    <a:lnTo>
                      <a:pt x="1341342" y="189477"/>
                    </a:lnTo>
                    <a:lnTo>
                      <a:pt x="1530818" y="0"/>
                    </a:lnTo>
                    <a:cubicBezTo>
                      <a:pt x="1606970" y="-76151"/>
                      <a:pt x="1730435" y="-76151"/>
                      <a:pt x="1806586" y="0"/>
                    </a:cubicBezTo>
                    <a:lnTo>
                      <a:pt x="1996062" y="189477"/>
                    </a:lnTo>
                    <a:lnTo>
                      <a:pt x="2003194" y="189477"/>
                    </a:lnTo>
                    <a:lnTo>
                      <a:pt x="2003194" y="196609"/>
                    </a:lnTo>
                    <a:lnTo>
                      <a:pt x="2192670" y="386085"/>
                    </a:lnTo>
                    <a:cubicBezTo>
                      <a:pt x="2268822" y="462236"/>
                      <a:pt x="2268822" y="585701"/>
                      <a:pt x="2192670" y="661852"/>
                    </a:cubicBezTo>
                    <a:lnTo>
                      <a:pt x="2003193" y="851329"/>
                    </a:lnTo>
                    <a:cubicBezTo>
                      <a:pt x="2003193" y="964577"/>
                      <a:pt x="2003194" y="1077826"/>
                      <a:pt x="2003194" y="1191074"/>
                    </a:cubicBezTo>
                    <a:cubicBezTo>
                      <a:pt x="2003194" y="1744241"/>
                      <a:pt x="1554764" y="2192671"/>
                      <a:pt x="1001597" y="2192671"/>
                    </a:cubicBezTo>
                    <a:cubicBezTo>
                      <a:pt x="725014" y="2192671"/>
                      <a:pt x="474614" y="2080563"/>
                      <a:pt x="293361" y="1899310"/>
                    </a:cubicBezTo>
                    <a:close/>
                  </a:path>
                </a:pathLst>
              </a:custGeom>
              <a:solidFill>
                <a:schemeClr val="bg1"/>
              </a:solidFill>
              <a:ln w="698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Rounded Rectangle 110">
                <a:extLst>
                  <a:ext uri="{FF2B5EF4-FFF2-40B4-BE49-F238E27FC236}">
                    <a16:creationId xmlns:a16="http://schemas.microsoft.com/office/drawing/2014/main" id="{93D9F4D8-8FEE-4817-8DEF-287BF9F2298E}"/>
                  </a:ext>
                </a:extLst>
              </p:cNvPr>
              <p:cNvSpPr/>
              <p:nvPr/>
            </p:nvSpPr>
            <p:spPr>
              <a:xfrm>
                <a:off x="5903273" y="6071006"/>
                <a:ext cx="631463" cy="131555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" name="Rounded Rectangle 111">
                <a:extLst>
                  <a:ext uri="{FF2B5EF4-FFF2-40B4-BE49-F238E27FC236}">
                    <a16:creationId xmlns:a16="http://schemas.microsoft.com/office/drawing/2014/main" id="{3A44099F-318C-4935-BC1F-2FB5D3528782}"/>
                  </a:ext>
                </a:extLst>
              </p:cNvPr>
              <p:cNvSpPr/>
              <p:nvPr/>
            </p:nvSpPr>
            <p:spPr>
              <a:xfrm>
                <a:off x="5929584" y="6274865"/>
                <a:ext cx="578841" cy="131555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Rounded Rectangle 112">
                <a:extLst>
                  <a:ext uri="{FF2B5EF4-FFF2-40B4-BE49-F238E27FC236}">
                    <a16:creationId xmlns:a16="http://schemas.microsoft.com/office/drawing/2014/main" id="{66EB4066-0F21-47D2-9FC1-217EA7DAA97D}"/>
                  </a:ext>
                </a:extLst>
              </p:cNvPr>
              <p:cNvSpPr/>
              <p:nvPr/>
            </p:nvSpPr>
            <p:spPr>
              <a:xfrm>
                <a:off x="5982205" y="6478724"/>
                <a:ext cx="473597" cy="131555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Rounded Rectangle 113">
                <a:extLst>
                  <a:ext uri="{FF2B5EF4-FFF2-40B4-BE49-F238E27FC236}">
                    <a16:creationId xmlns:a16="http://schemas.microsoft.com/office/drawing/2014/main" id="{4B314DE3-D35D-4918-A122-0F05E11B7AE5}"/>
                  </a:ext>
                </a:extLst>
              </p:cNvPr>
              <p:cNvSpPr/>
              <p:nvPr/>
            </p:nvSpPr>
            <p:spPr>
              <a:xfrm rot="2700000">
                <a:off x="7086448" y="4038815"/>
                <a:ext cx="144000" cy="360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2" name="Rounded Rectangle 114">
                <a:extLst>
                  <a:ext uri="{FF2B5EF4-FFF2-40B4-BE49-F238E27FC236}">
                    <a16:creationId xmlns:a16="http://schemas.microsoft.com/office/drawing/2014/main" id="{202A442A-0DA3-4741-90B2-EEDFBE77CC62}"/>
                  </a:ext>
                </a:extLst>
              </p:cNvPr>
              <p:cNvSpPr/>
              <p:nvPr/>
            </p:nvSpPr>
            <p:spPr>
              <a:xfrm rot="18900000" flipH="1">
                <a:off x="5218102" y="4038815"/>
                <a:ext cx="144000" cy="360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3" name="Rounded Rectangle 115">
                <a:extLst>
                  <a:ext uri="{FF2B5EF4-FFF2-40B4-BE49-F238E27FC236}">
                    <a16:creationId xmlns:a16="http://schemas.microsoft.com/office/drawing/2014/main" id="{5C502EBA-FC53-4E52-909C-65B0FB2DA51D}"/>
                  </a:ext>
                </a:extLst>
              </p:cNvPr>
              <p:cNvSpPr/>
              <p:nvPr/>
            </p:nvSpPr>
            <p:spPr>
              <a:xfrm>
                <a:off x="6155070" y="3681671"/>
                <a:ext cx="144000" cy="360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4" name="Rounded Rectangle 116">
                <a:extLst>
                  <a:ext uri="{FF2B5EF4-FFF2-40B4-BE49-F238E27FC236}">
                    <a16:creationId xmlns:a16="http://schemas.microsoft.com/office/drawing/2014/main" id="{566FE077-83C0-4C91-A5FF-0AAD32484842}"/>
                  </a:ext>
                </a:extLst>
              </p:cNvPr>
              <p:cNvSpPr/>
              <p:nvPr/>
            </p:nvSpPr>
            <p:spPr>
              <a:xfrm rot="5400000">
                <a:off x="7354095" y="4745637"/>
                <a:ext cx="144000" cy="360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5" name="Rounded Rectangle 117">
                <a:extLst>
                  <a:ext uri="{FF2B5EF4-FFF2-40B4-BE49-F238E27FC236}">
                    <a16:creationId xmlns:a16="http://schemas.microsoft.com/office/drawing/2014/main" id="{C03E5CD5-7825-4B54-BF79-9A51B6A3D85D}"/>
                  </a:ext>
                </a:extLst>
              </p:cNvPr>
              <p:cNvSpPr/>
              <p:nvPr/>
            </p:nvSpPr>
            <p:spPr>
              <a:xfrm rot="16200000" flipH="1">
                <a:off x="4956046" y="4745638"/>
                <a:ext cx="144000" cy="360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2" name="Group 126">
              <a:extLst>
                <a:ext uri="{FF2B5EF4-FFF2-40B4-BE49-F238E27FC236}">
                  <a16:creationId xmlns:a16="http://schemas.microsoft.com/office/drawing/2014/main" id="{3B6D6145-0F27-4BB5-A933-7A73BF220A9D}"/>
                </a:ext>
              </a:extLst>
            </p:cNvPr>
            <p:cNvGrpSpPr/>
            <p:nvPr/>
          </p:nvGrpSpPr>
          <p:grpSpPr>
            <a:xfrm>
              <a:off x="6695459" y="1705261"/>
              <a:ext cx="677334" cy="1442553"/>
              <a:chOff x="6777274" y="1831284"/>
              <a:chExt cx="552841" cy="1177414"/>
            </a:xfrm>
          </p:grpSpPr>
          <p:grpSp>
            <p:nvGrpSpPr>
              <p:cNvPr id="23" name="Group 123">
                <a:extLst>
                  <a:ext uri="{FF2B5EF4-FFF2-40B4-BE49-F238E27FC236}">
                    <a16:creationId xmlns:a16="http://schemas.microsoft.com/office/drawing/2014/main" id="{D2FC24B9-B30F-4C0D-9F2E-DD24B0FA495D}"/>
                  </a:ext>
                </a:extLst>
              </p:cNvPr>
              <p:cNvGrpSpPr/>
              <p:nvPr/>
            </p:nvGrpSpPr>
            <p:grpSpPr>
              <a:xfrm>
                <a:off x="6939980" y="1831284"/>
                <a:ext cx="385719" cy="718117"/>
                <a:chOff x="6783521" y="1654812"/>
                <a:chExt cx="726841" cy="1353205"/>
              </a:xfrm>
            </p:grpSpPr>
            <p:sp>
              <p:nvSpPr>
                <p:cNvPr id="25" name="Freeform 121">
                  <a:extLst>
                    <a:ext uri="{FF2B5EF4-FFF2-40B4-BE49-F238E27FC236}">
                      <a16:creationId xmlns:a16="http://schemas.microsoft.com/office/drawing/2014/main" id="{50522F1B-BAF5-4164-AA9A-F215BC8701C9}"/>
                    </a:ext>
                  </a:extLst>
                </p:cNvPr>
                <p:cNvSpPr/>
                <p:nvPr/>
              </p:nvSpPr>
              <p:spPr>
                <a:xfrm>
                  <a:off x="6783521" y="1886618"/>
                  <a:ext cx="726841" cy="11213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6841" h="1121399">
                      <a:moveTo>
                        <a:pt x="236325" y="1049494"/>
                      </a:moveTo>
                      <a:lnTo>
                        <a:pt x="495287" y="1049494"/>
                      </a:lnTo>
                      <a:cubicBezTo>
                        <a:pt x="491080" y="1064561"/>
                        <a:pt x="487966" y="1079199"/>
                        <a:pt x="485273" y="1093187"/>
                      </a:cubicBezTo>
                      <a:lnTo>
                        <a:pt x="245258" y="1092728"/>
                      </a:lnTo>
                      <a:close/>
                      <a:moveTo>
                        <a:pt x="363421" y="203844"/>
                      </a:moveTo>
                      <a:cubicBezTo>
                        <a:pt x="401307" y="203844"/>
                        <a:pt x="432020" y="234557"/>
                        <a:pt x="432020" y="272443"/>
                      </a:cubicBezTo>
                      <a:cubicBezTo>
                        <a:pt x="432020" y="310329"/>
                        <a:pt x="401307" y="341042"/>
                        <a:pt x="363421" y="341042"/>
                      </a:cubicBezTo>
                      <a:cubicBezTo>
                        <a:pt x="325534" y="341042"/>
                        <a:pt x="294821" y="310329"/>
                        <a:pt x="294821" y="272443"/>
                      </a:cubicBezTo>
                      <a:cubicBezTo>
                        <a:pt x="294821" y="234557"/>
                        <a:pt x="325534" y="203844"/>
                        <a:pt x="363421" y="203844"/>
                      </a:cubicBezTo>
                      <a:close/>
                      <a:moveTo>
                        <a:pt x="363421" y="135244"/>
                      </a:moveTo>
                      <a:cubicBezTo>
                        <a:pt x="287648" y="135244"/>
                        <a:pt x="226222" y="196671"/>
                        <a:pt x="226222" y="272443"/>
                      </a:cubicBezTo>
                      <a:cubicBezTo>
                        <a:pt x="226222" y="348216"/>
                        <a:pt x="287648" y="409642"/>
                        <a:pt x="363421" y="409642"/>
                      </a:cubicBezTo>
                      <a:cubicBezTo>
                        <a:pt x="439193" y="409642"/>
                        <a:pt x="500619" y="348216"/>
                        <a:pt x="500619" y="272443"/>
                      </a:cubicBezTo>
                      <a:cubicBezTo>
                        <a:pt x="500619" y="196671"/>
                        <a:pt x="439193" y="135244"/>
                        <a:pt x="363421" y="135244"/>
                      </a:cubicBezTo>
                      <a:close/>
                      <a:moveTo>
                        <a:pt x="196200" y="0"/>
                      </a:moveTo>
                      <a:cubicBezTo>
                        <a:pt x="300307" y="58658"/>
                        <a:pt x="427219" y="59450"/>
                        <a:pt x="531959" y="2129"/>
                      </a:cubicBezTo>
                      <a:cubicBezTo>
                        <a:pt x="645195" y="251105"/>
                        <a:pt x="615578" y="521951"/>
                        <a:pt x="565642" y="749813"/>
                      </a:cubicBezTo>
                      <a:lnTo>
                        <a:pt x="726841" y="904479"/>
                      </a:lnTo>
                      <a:lnTo>
                        <a:pt x="700460" y="1113326"/>
                      </a:lnTo>
                      <a:lnTo>
                        <a:pt x="510728" y="982128"/>
                      </a:lnTo>
                      <a:lnTo>
                        <a:pt x="503274" y="1014651"/>
                      </a:lnTo>
                      <a:lnTo>
                        <a:pt x="228241" y="1014651"/>
                      </a:lnTo>
                      <a:cubicBezTo>
                        <a:pt x="226194" y="1005458"/>
                        <a:pt x="223902" y="996068"/>
                        <a:pt x="221524" y="986461"/>
                      </a:cubicBezTo>
                      <a:lnTo>
                        <a:pt x="26381" y="1121399"/>
                      </a:lnTo>
                      <a:lnTo>
                        <a:pt x="0" y="912552"/>
                      </a:lnTo>
                      <a:lnTo>
                        <a:pt x="162681" y="756465"/>
                      </a:lnTo>
                      <a:lnTo>
                        <a:pt x="163137" y="757906"/>
                      </a:lnTo>
                      <a:lnTo>
                        <a:pt x="165881" y="748957"/>
                      </a:lnTo>
                      <a:cubicBezTo>
                        <a:pt x="117348" y="521774"/>
                        <a:pt x="87568" y="246912"/>
                        <a:pt x="196200" y="0"/>
                      </a:cubicBezTo>
                      <a:close/>
                    </a:path>
                  </a:pathLst>
                </a:cu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6" name="Freeform 122">
                  <a:extLst>
                    <a:ext uri="{FF2B5EF4-FFF2-40B4-BE49-F238E27FC236}">
                      <a16:creationId xmlns:a16="http://schemas.microsoft.com/office/drawing/2014/main" id="{F690C44F-226C-4766-8D7B-EC743481FA69}"/>
                    </a:ext>
                  </a:extLst>
                </p:cNvPr>
                <p:cNvSpPr/>
                <p:nvPr/>
              </p:nvSpPr>
              <p:spPr>
                <a:xfrm>
                  <a:off x="6997804" y="1654812"/>
                  <a:ext cx="298274" cy="2447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8274" h="244742">
                      <a:moveTo>
                        <a:pt x="147328" y="0"/>
                      </a:moveTo>
                      <a:cubicBezTo>
                        <a:pt x="212319" y="65590"/>
                        <a:pt x="261867" y="134854"/>
                        <a:pt x="298274" y="206570"/>
                      </a:cubicBezTo>
                      <a:cubicBezTo>
                        <a:pt x="205418" y="258299"/>
                        <a:pt x="92251" y="257374"/>
                        <a:pt x="0" y="204273"/>
                      </a:cubicBezTo>
                      <a:cubicBezTo>
                        <a:pt x="35363" y="132633"/>
                        <a:pt x="83678" y="64016"/>
                        <a:pt x="14732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24" name="Freeform 124">
                <a:extLst>
                  <a:ext uri="{FF2B5EF4-FFF2-40B4-BE49-F238E27FC236}">
                    <a16:creationId xmlns:a16="http://schemas.microsoft.com/office/drawing/2014/main" id="{E8AD7322-2D31-4751-A618-7FBA7A7F53F3}"/>
                  </a:ext>
                </a:extLst>
              </p:cNvPr>
              <p:cNvSpPr/>
              <p:nvPr/>
            </p:nvSpPr>
            <p:spPr>
              <a:xfrm>
                <a:off x="6777274" y="2572267"/>
                <a:ext cx="552841" cy="436431"/>
              </a:xfrm>
              <a:custGeom>
                <a:avLst/>
                <a:gdLst/>
                <a:ahLst/>
                <a:cxnLst/>
                <a:rect l="l" t="t" r="r" b="b"/>
                <a:pathLst>
                  <a:path w="935319" h="738371">
                    <a:moveTo>
                      <a:pt x="570246" y="5904"/>
                    </a:moveTo>
                    <a:cubicBezTo>
                      <a:pt x="462283" y="64891"/>
                      <a:pt x="426421" y="317189"/>
                      <a:pt x="649701" y="474399"/>
                    </a:cubicBezTo>
                    <a:cubicBezTo>
                      <a:pt x="593836" y="327977"/>
                      <a:pt x="630970" y="255746"/>
                      <a:pt x="667057" y="182470"/>
                    </a:cubicBezTo>
                    <a:cubicBezTo>
                      <a:pt x="667659" y="219721"/>
                      <a:pt x="629598" y="299814"/>
                      <a:pt x="723199" y="346469"/>
                    </a:cubicBezTo>
                    <a:cubicBezTo>
                      <a:pt x="679394" y="206128"/>
                      <a:pt x="864427" y="161920"/>
                      <a:pt x="670152" y="6949"/>
                    </a:cubicBezTo>
                    <a:cubicBezTo>
                      <a:pt x="951156" y="47548"/>
                      <a:pt x="868526" y="190548"/>
                      <a:pt x="935319" y="334595"/>
                    </a:cubicBezTo>
                    <a:cubicBezTo>
                      <a:pt x="886447" y="343095"/>
                      <a:pt x="815632" y="212619"/>
                      <a:pt x="831546" y="274410"/>
                    </a:cubicBezTo>
                    <a:cubicBezTo>
                      <a:pt x="915063" y="518579"/>
                      <a:pt x="665249" y="525551"/>
                      <a:pt x="744586" y="738371"/>
                    </a:cubicBezTo>
                    <a:cubicBezTo>
                      <a:pt x="498005" y="724435"/>
                      <a:pt x="570128" y="495242"/>
                      <a:pt x="454164" y="439509"/>
                    </a:cubicBezTo>
                    <a:cubicBezTo>
                      <a:pt x="422689" y="433882"/>
                      <a:pt x="384944" y="459601"/>
                      <a:pt x="454829" y="574141"/>
                    </a:cubicBezTo>
                    <a:cubicBezTo>
                      <a:pt x="47812" y="270832"/>
                      <a:pt x="333584" y="22904"/>
                      <a:pt x="570246" y="5904"/>
                    </a:cubicBezTo>
                    <a:close/>
                    <a:moveTo>
                      <a:pt x="0" y="0"/>
                    </a:moveTo>
                    <a:lnTo>
                      <a:pt x="9284" y="0"/>
                    </a:lnTo>
                    <a:lnTo>
                      <a:pt x="746" y="5904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pic>
        <p:nvPicPr>
          <p:cNvPr id="44" name="Content Placeholder 3">
            <a:extLst>
              <a:ext uri="{FF2B5EF4-FFF2-40B4-BE49-F238E27FC236}">
                <a16:creationId xmlns:a16="http://schemas.microsoft.com/office/drawing/2014/main" id="{E74E3FC5-E44A-4050-ADD7-6F493CDD3BB9}"/>
              </a:ext>
            </a:extLst>
          </p:cNvPr>
          <p:cNvPicPr>
            <a:picLocks noGrp="1" noChangeAspect="1"/>
          </p:cNvPicPr>
          <p:nvPr>
            <p:ph type="pic" idx="14"/>
          </p:nvPr>
        </p:nvPicPr>
        <p:blipFill>
          <a:blip r:embed="rId2"/>
          <a:srcRect t="18789" b="18789"/>
          <a:stretch>
            <a:fillRect/>
          </a:stretch>
        </p:blipFill>
        <p:spPr>
          <a:xfrm>
            <a:off x="395288" y="1266825"/>
            <a:ext cx="2946306" cy="3537518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730630698"/>
      </p:ext>
    </p:extLst>
  </p:cSld>
  <p:clrMapOvr>
    <a:masterClrMapping/>
  </p:clrMapOvr>
  <p:transition spd="med">
    <p:pull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latin typeface="Cloud" panose="02000000000000000000" pitchFamily="50" charset="-34"/>
                <a:cs typeface="Cloud" panose="02000000000000000000" pitchFamily="50" charset="-34"/>
              </a:rPr>
              <a:t>Project &amp; Console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th-TH" altLang="ko-KR" dirty="0">
                <a:latin typeface="Cloud Light" panose="02000000000000000000" pitchFamily="50" charset="-34"/>
                <a:cs typeface="Cloud Light" panose="02000000000000000000" pitchFamily="50" charset="-34"/>
              </a:rPr>
              <a:t>หน้าต่างแสดงงาน</a:t>
            </a:r>
            <a:endParaRPr lang="en-US" altLang="ko-KR" dirty="0">
              <a:latin typeface="Cloud Light" panose="02000000000000000000" pitchFamily="50" charset="-34"/>
              <a:cs typeface="Cloud Light" panose="02000000000000000000" pitchFamily="50" charset="-34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493092" y="3228806"/>
            <a:ext cx="194421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Cloud Light" panose="02000000000000000000" pitchFamily="50" charset="-34"/>
                <a:cs typeface="Cloud Light" panose="02000000000000000000" pitchFamily="50" charset="-34"/>
              </a:rPr>
              <a:t>To show every file in project.</a:t>
            </a:r>
          </a:p>
          <a:p>
            <a:pPr algn="ctr"/>
            <a:endParaRPr lang="en-US" altLang="ko-KR" dirty="0">
              <a:solidFill>
                <a:schemeClr val="bg1"/>
              </a:solidFill>
              <a:latin typeface="Cloud Light" panose="02000000000000000000" pitchFamily="50" charset="-34"/>
              <a:cs typeface="Cloud Light" panose="02000000000000000000" pitchFamily="50" charset="-34"/>
            </a:endParaRPr>
          </a:p>
          <a:p>
            <a:pPr algn="ctr"/>
            <a:r>
              <a:rPr lang="th-TH" altLang="ko-KR" dirty="0">
                <a:solidFill>
                  <a:schemeClr val="bg1"/>
                </a:solidFill>
                <a:latin typeface="Cloud Light" panose="02000000000000000000" pitchFamily="50" charset="-34"/>
                <a:cs typeface="Cloud Light" panose="02000000000000000000" pitchFamily="50" charset="-34"/>
              </a:rPr>
              <a:t>เพื่อแสดงไฟล์</a:t>
            </a:r>
            <a:r>
              <a:rPr lang="th-TH" altLang="ko-KR" dirty="0" err="1">
                <a:solidFill>
                  <a:schemeClr val="bg1"/>
                </a:solidFill>
                <a:latin typeface="Cloud Light" panose="02000000000000000000" pitchFamily="50" charset="-34"/>
                <a:cs typeface="Cloud Light" panose="02000000000000000000" pitchFamily="50" charset="-34"/>
              </a:rPr>
              <a:t>ทุกๆ</a:t>
            </a:r>
            <a:r>
              <a:rPr lang="th-TH" altLang="ko-KR" dirty="0">
                <a:solidFill>
                  <a:schemeClr val="bg1"/>
                </a:solidFill>
                <a:latin typeface="Cloud Light" panose="02000000000000000000" pitchFamily="50" charset="-34"/>
                <a:cs typeface="Cloud Light" panose="02000000000000000000" pitchFamily="50" charset="-34"/>
              </a:rPr>
              <a:t> อย่างในโปรเจค</a:t>
            </a:r>
          </a:p>
        </p:txBody>
      </p:sp>
      <p:grpSp>
        <p:nvGrpSpPr>
          <p:cNvPr id="17" name="그룹 54">
            <a:extLst>
              <a:ext uri="{FF2B5EF4-FFF2-40B4-BE49-F238E27FC236}">
                <a16:creationId xmlns:a16="http://schemas.microsoft.com/office/drawing/2014/main" id="{A9E07180-7AD8-4252-9344-3EDE9CAD1D86}"/>
              </a:ext>
            </a:extLst>
          </p:cNvPr>
          <p:cNvGrpSpPr/>
          <p:nvPr/>
        </p:nvGrpSpPr>
        <p:grpSpPr>
          <a:xfrm rot="5400000">
            <a:off x="-236171" y="2267353"/>
            <a:ext cx="3432239" cy="2600873"/>
            <a:chOff x="3854258" y="1056963"/>
            <a:chExt cx="4671709" cy="3713154"/>
          </a:xfrm>
        </p:grpSpPr>
        <p:grpSp>
          <p:nvGrpSpPr>
            <p:cNvPr id="19" name="Group 84">
              <a:extLst>
                <a:ext uri="{FF2B5EF4-FFF2-40B4-BE49-F238E27FC236}">
                  <a16:creationId xmlns:a16="http://schemas.microsoft.com/office/drawing/2014/main" id="{93D3998B-CC05-4493-9608-5C5D4B0E3314}"/>
                </a:ext>
              </a:extLst>
            </p:cNvPr>
            <p:cNvGrpSpPr/>
            <p:nvPr/>
          </p:nvGrpSpPr>
          <p:grpSpPr>
            <a:xfrm>
              <a:off x="3854258" y="1770622"/>
              <a:ext cx="3332582" cy="2999495"/>
              <a:chOff x="3203848" y="1779662"/>
              <a:chExt cx="3332582" cy="2999495"/>
            </a:xfrm>
            <a:solidFill>
              <a:schemeClr val="tx1">
                <a:lumMod val="75000"/>
                <a:lumOff val="25000"/>
              </a:schemeClr>
            </a:solidFill>
          </p:grpSpPr>
          <p:sp>
            <p:nvSpPr>
              <p:cNvPr id="36" name="Rectangle 85">
                <a:extLst>
                  <a:ext uri="{FF2B5EF4-FFF2-40B4-BE49-F238E27FC236}">
                    <a16:creationId xmlns:a16="http://schemas.microsoft.com/office/drawing/2014/main" id="{E2863057-28DD-42C6-B231-91944799035E}"/>
                  </a:ext>
                </a:extLst>
              </p:cNvPr>
              <p:cNvSpPr/>
              <p:nvPr/>
            </p:nvSpPr>
            <p:spPr>
              <a:xfrm>
                <a:off x="3203848" y="1779662"/>
                <a:ext cx="108000" cy="277336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Block Arc 86">
                <a:extLst>
                  <a:ext uri="{FF2B5EF4-FFF2-40B4-BE49-F238E27FC236}">
                    <a16:creationId xmlns:a16="http://schemas.microsoft.com/office/drawing/2014/main" id="{523D95B6-3F6A-4027-B802-96D8C544DA13}"/>
                  </a:ext>
                </a:extLst>
              </p:cNvPr>
              <p:cNvSpPr/>
              <p:nvPr/>
            </p:nvSpPr>
            <p:spPr>
              <a:xfrm>
                <a:off x="3203848" y="4326895"/>
                <a:ext cx="452262" cy="452262"/>
              </a:xfrm>
              <a:prstGeom prst="blockArc">
                <a:avLst>
                  <a:gd name="adj1" fmla="val 5431834"/>
                  <a:gd name="adj2" fmla="val 10817112"/>
                  <a:gd name="adj3" fmla="val 24281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8" name="Rectangle 87">
                <a:extLst>
                  <a:ext uri="{FF2B5EF4-FFF2-40B4-BE49-F238E27FC236}">
                    <a16:creationId xmlns:a16="http://schemas.microsoft.com/office/drawing/2014/main" id="{E7CA8629-FC4B-4F63-9B84-07D31A08862B}"/>
                  </a:ext>
                </a:extLst>
              </p:cNvPr>
              <p:cNvSpPr/>
              <p:nvPr/>
            </p:nvSpPr>
            <p:spPr>
              <a:xfrm>
                <a:off x="3425216" y="4671157"/>
                <a:ext cx="2916000" cy="108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Block Arc 88">
                <a:extLst>
                  <a:ext uri="{FF2B5EF4-FFF2-40B4-BE49-F238E27FC236}">
                    <a16:creationId xmlns:a16="http://schemas.microsoft.com/office/drawing/2014/main" id="{E4F9D376-6482-45B2-A8DC-B53EDF224EB9}"/>
                  </a:ext>
                </a:extLst>
              </p:cNvPr>
              <p:cNvSpPr/>
              <p:nvPr/>
            </p:nvSpPr>
            <p:spPr>
              <a:xfrm rot="16200000">
                <a:off x="6084168" y="4326895"/>
                <a:ext cx="452262" cy="452262"/>
              </a:xfrm>
              <a:prstGeom prst="blockArc">
                <a:avLst>
                  <a:gd name="adj1" fmla="val 5431834"/>
                  <a:gd name="adj2" fmla="val 10817112"/>
                  <a:gd name="adj3" fmla="val 24281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0" name="Rectangle 89">
                <a:extLst>
                  <a:ext uri="{FF2B5EF4-FFF2-40B4-BE49-F238E27FC236}">
                    <a16:creationId xmlns:a16="http://schemas.microsoft.com/office/drawing/2014/main" id="{DDE68745-EB48-45FC-9A48-38BD0CA26915}"/>
                  </a:ext>
                </a:extLst>
              </p:cNvPr>
              <p:cNvSpPr/>
              <p:nvPr/>
            </p:nvSpPr>
            <p:spPr>
              <a:xfrm>
                <a:off x="6428430" y="3989950"/>
                <a:ext cx="108000" cy="576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1" name="Group 108">
              <a:extLst>
                <a:ext uri="{FF2B5EF4-FFF2-40B4-BE49-F238E27FC236}">
                  <a16:creationId xmlns:a16="http://schemas.microsoft.com/office/drawing/2014/main" id="{06E2895C-2C98-4F5F-BC32-9FB2C79F523D}"/>
                </a:ext>
              </a:extLst>
            </p:cNvPr>
            <p:cNvGrpSpPr/>
            <p:nvPr/>
          </p:nvGrpSpPr>
          <p:grpSpPr>
            <a:xfrm>
              <a:off x="5767918" y="1056963"/>
              <a:ext cx="2758049" cy="2928608"/>
              <a:chOff x="4848046" y="3681671"/>
              <a:chExt cx="2758049" cy="2928608"/>
            </a:xfrm>
          </p:grpSpPr>
          <p:sp>
            <p:nvSpPr>
              <p:cNvPr id="27" name="Teardrop 30">
                <a:extLst>
                  <a:ext uri="{FF2B5EF4-FFF2-40B4-BE49-F238E27FC236}">
                    <a16:creationId xmlns:a16="http://schemas.microsoft.com/office/drawing/2014/main" id="{B231D7CC-1973-4049-94DF-2EF798A9ECEF}"/>
                  </a:ext>
                </a:extLst>
              </p:cNvPr>
              <p:cNvSpPr/>
              <p:nvPr/>
            </p:nvSpPr>
            <p:spPr>
              <a:xfrm rot="8100000">
                <a:off x="5417737" y="4225696"/>
                <a:ext cx="1602534" cy="1602536"/>
              </a:xfrm>
              <a:custGeom>
                <a:avLst/>
                <a:gdLst>
                  <a:gd name="connsiteX0" fmla="*/ 293361 w 2192670"/>
                  <a:gd name="connsiteY0" fmla="*/ 1899310 h 2192671"/>
                  <a:gd name="connsiteX1" fmla="*/ 0 w 2192670"/>
                  <a:gd name="connsiteY1" fmla="*/ 1191074 h 2192671"/>
                  <a:gd name="connsiteX2" fmla="*/ 1001597 w 2192670"/>
                  <a:gd name="connsiteY2" fmla="*/ 189477 h 2192671"/>
                  <a:gd name="connsiteX3" fmla="*/ 1341342 w 2192670"/>
                  <a:gd name="connsiteY3" fmla="*/ 189477 h 2192671"/>
                  <a:gd name="connsiteX4" fmla="*/ 1530818 w 2192670"/>
                  <a:gd name="connsiteY4" fmla="*/ 0 h 2192671"/>
                  <a:gd name="connsiteX5" fmla="*/ 1806586 w 2192670"/>
                  <a:gd name="connsiteY5" fmla="*/ 0 h 2192671"/>
                  <a:gd name="connsiteX6" fmla="*/ 1996062 w 2192670"/>
                  <a:gd name="connsiteY6" fmla="*/ 189477 h 2192671"/>
                  <a:gd name="connsiteX7" fmla="*/ 2003194 w 2192670"/>
                  <a:gd name="connsiteY7" fmla="*/ 189477 h 2192671"/>
                  <a:gd name="connsiteX8" fmla="*/ 2003194 w 2192670"/>
                  <a:gd name="connsiteY8" fmla="*/ 196609 h 2192671"/>
                  <a:gd name="connsiteX9" fmla="*/ 2192670 w 2192670"/>
                  <a:gd name="connsiteY9" fmla="*/ 386085 h 2192671"/>
                  <a:gd name="connsiteX10" fmla="*/ 2192670 w 2192670"/>
                  <a:gd name="connsiteY10" fmla="*/ 661852 h 2192671"/>
                  <a:gd name="connsiteX11" fmla="*/ 2003193 w 2192670"/>
                  <a:gd name="connsiteY11" fmla="*/ 851329 h 2192671"/>
                  <a:gd name="connsiteX12" fmla="*/ 2003194 w 2192670"/>
                  <a:gd name="connsiteY12" fmla="*/ 1191074 h 2192671"/>
                  <a:gd name="connsiteX13" fmla="*/ 1001597 w 2192670"/>
                  <a:gd name="connsiteY13" fmla="*/ 2192671 h 2192671"/>
                  <a:gd name="connsiteX14" fmla="*/ 293361 w 2192670"/>
                  <a:gd name="connsiteY14" fmla="*/ 1899310 h 21926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192670" h="2192671">
                    <a:moveTo>
                      <a:pt x="293361" y="1899310"/>
                    </a:moveTo>
                    <a:cubicBezTo>
                      <a:pt x="112107" y="1718057"/>
                      <a:pt x="0" y="1467657"/>
                      <a:pt x="0" y="1191074"/>
                    </a:cubicBezTo>
                    <a:cubicBezTo>
                      <a:pt x="0" y="637907"/>
                      <a:pt x="448430" y="189477"/>
                      <a:pt x="1001597" y="189477"/>
                    </a:cubicBezTo>
                    <a:lnTo>
                      <a:pt x="1341342" y="189477"/>
                    </a:lnTo>
                    <a:lnTo>
                      <a:pt x="1530818" y="0"/>
                    </a:lnTo>
                    <a:cubicBezTo>
                      <a:pt x="1606970" y="-76151"/>
                      <a:pt x="1730435" y="-76151"/>
                      <a:pt x="1806586" y="0"/>
                    </a:cubicBezTo>
                    <a:lnTo>
                      <a:pt x="1996062" y="189477"/>
                    </a:lnTo>
                    <a:lnTo>
                      <a:pt x="2003194" y="189477"/>
                    </a:lnTo>
                    <a:lnTo>
                      <a:pt x="2003194" y="196609"/>
                    </a:lnTo>
                    <a:lnTo>
                      <a:pt x="2192670" y="386085"/>
                    </a:lnTo>
                    <a:cubicBezTo>
                      <a:pt x="2268822" y="462236"/>
                      <a:pt x="2268822" y="585701"/>
                      <a:pt x="2192670" y="661852"/>
                    </a:cubicBezTo>
                    <a:lnTo>
                      <a:pt x="2003193" y="851329"/>
                    </a:lnTo>
                    <a:cubicBezTo>
                      <a:pt x="2003193" y="964577"/>
                      <a:pt x="2003194" y="1077826"/>
                      <a:pt x="2003194" y="1191074"/>
                    </a:cubicBezTo>
                    <a:cubicBezTo>
                      <a:pt x="2003194" y="1744241"/>
                      <a:pt x="1554764" y="2192671"/>
                      <a:pt x="1001597" y="2192671"/>
                    </a:cubicBezTo>
                    <a:cubicBezTo>
                      <a:pt x="725014" y="2192671"/>
                      <a:pt x="474614" y="2080563"/>
                      <a:pt x="293361" y="1899310"/>
                    </a:cubicBezTo>
                    <a:close/>
                  </a:path>
                </a:pathLst>
              </a:custGeom>
              <a:solidFill>
                <a:schemeClr val="bg1"/>
              </a:solidFill>
              <a:ln w="698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8" name="Rounded Rectangle 110">
                <a:extLst>
                  <a:ext uri="{FF2B5EF4-FFF2-40B4-BE49-F238E27FC236}">
                    <a16:creationId xmlns:a16="http://schemas.microsoft.com/office/drawing/2014/main" id="{93D9F4D8-8FEE-4817-8DEF-287BF9F2298E}"/>
                  </a:ext>
                </a:extLst>
              </p:cNvPr>
              <p:cNvSpPr/>
              <p:nvPr/>
            </p:nvSpPr>
            <p:spPr>
              <a:xfrm>
                <a:off x="5903273" y="6071006"/>
                <a:ext cx="631463" cy="131555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" name="Rounded Rectangle 111">
                <a:extLst>
                  <a:ext uri="{FF2B5EF4-FFF2-40B4-BE49-F238E27FC236}">
                    <a16:creationId xmlns:a16="http://schemas.microsoft.com/office/drawing/2014/main" id="{3A44099F-318C-4935-BC1F-2FB5D3528782}"/>
                  </a:ext>
                </a:extLst>
              </p:cNvPr>
              <p:cNvSpPr/>
              <p:nvPr/>
            </p:nvSpPr>
            <p:spPr>
              <a:xfrm>
                <a:off x="5929584" y="6274865"/>
                <a:ext cx="578841" cy="131555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Rounded Rectangle 112">
                <a:extLst>
                  <a:ext uri="{FF2B5EF4-FFF2-40B4-BE49-F238E27FC236}">
                    <a16:creationId xmlns:a16="http://schemas.microsoft.com/office/drawing/2014/main" id="{66EB4066-0F21-47D2-9FC1-217EA7DAA97D}"/>
                  </a:ext>
                </a:extLst>
              </p:cNvPr>
              <p:cNvSpPr/>
              <p:nvPr/>
            </p:nvSpPr>
            <p:spPr>
              <a:xfrm>
                <a:off x="5982205" y="6478724"/>
                <a:ext cx="473597" cy="131555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Rounded Rectangle 113">
                <a:extLst>
                  <a:ext uri="{FF2B5EF4-FFF2-40B4-BE49-F238E27FC236}">
                    <a16:creationId xmlns:a16="http://schemas.microsoft.com/office/drawing/2014/main" id="{4B314DE3-D35D-4918-A122-0F05E11B7AE5}"/>
                  </a:ext>
                </a:extLst>
              </p:cNvPr>
              <p:cNvSpPr/>
              <p:nvPr/>
            </p:nvSpPr>
            <p:spPr>
              <a:xfrm rot="2700000">
                <a:off x="7086448" y="4038815"/>
                <a:ext cx="144000" cy="360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2" name="Rounded Rectangle 114">
                <a:extLst>
                  <a:ext uri="{FF2B5EF4-FFF2-40B4-BE49-F238E27FC236}">
                    <a16:creationId xmlns:a16="http://schemas.microsoft.com/office/drawing/2014/main" id="{202A442A-0DA3-4741-90B2-EEDFBE77CC62}"/>
                  </a:ext>
                </a:extLst>
              </p:cNvPr>
              <p:cNvSpPr/>
              <p:nvPr/>
            </p:nvSpPr>
            <p:spPr>
              <a:xfrm rot="18900000" flipH="1">
                <a:off x="5218102" y="4038815"/>
                <a:ext cx="144000" cy="360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3" name="Rounded Rectangle 115">
                <a:extLst>
                  <a:ext uri="{FF2B5EF4-FFF2-40B4-BE49-F238E27FC236}">
                    <a16:creationId xmlns:a16="http://schemas.microsoft.com/office/drawing/2014/main" id="{5C502EBA-FC53-4E52-909C-65B0FB2DA51D}"/>
                  </a:ext>
                </a:extLst>
              </p:cNvPr>
              <p:cNvSpPr/>
              <p:nvPr/>
            </p:nvSpPr>
            <p:spPr>
              <a:xfrm>
                <a:off x="6155070" y="3681671"/>
                <a:ext cx="144000" cy="360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4" name="Rounded Rectangle 116">
                <a:extLst>
                  <a:ext uri="{FF2B5EF4-FFF2-40B4-BE49-F238E27FC236}">
                    <a16:creationId xmlns:a16="http://schemas.microsoft.com/office/drawing/2014/main" id="{566FE077-83C0-4C91-A5FF-0AAD32484842}"/>
                  </a:ext>
                </a:extLst>
              </p:cNvPr>
              <p:cNvSpPr/>
              <p:nvPr/>
            </p:nvSpPr>
            <p:spPr>
              <a:xfrm rot="5400000">
                <a:off x="7354095" y="4745637"/>
                <a:ext cx="144000" cy="360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5" name="Rounded Rectangle 117">
                <a:extLst>
                  <a:ext uri="{FF2B5EF4-FFF2-40B4-BE49-F238E27FC236}">
                    <a16:creationId xmlns:a16="http://schemas.microsoft.com/office/drawing/2014/main" id="{C03E5CD5-7825-4B54-BF79-9A51B6A3D85D}"/>
                  </a:ext>
                </a:extLst>
              </p:cNvPr>
              <p:cNvSpPr/>
              <p:nvPr/>
            </p:nvSpPr>
            <p:spPr>
              <a:xfrm rot="16200000" flipH="1">
                <a:off x="4956046" y="4745638"/>
                <a:ext cx="144000" cy="360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2" name="Group 126">
              <a:extLst>
                <a:ext uri="{FF2B5EF4-FFF2-40B4-BE49-F238E27FC236}">
                  <a16:creationId xmlns:a16="http://schemas.microsoft.com/office/drawing/2014/main" id="{3B6D6145-0F27-4BB5-A933-7A73BF220A9D}"/>
                </a:ext>
              </a:extLst>
            </p:cNvPr>
            <p:cNvGrpSpPr/>
            <p:nvPr/>
          </p:nvGrpSpPr>
          <p:grpSpPr>
            <a:xfrm>
              <a:off x="6695459" y="1705261"/>
              <a:ext cx="677334" cy="1442553"/>
              <a:chOff x="6777274" y="1831284"/>
              <a:chExt cx="552841" cy="1177414"/>
            </a:xfrm>
          </p:grpSpPr>
          <p:grpSp>
            <p:nvGrpSpPr>
              <p:cNvPr id="23" name="Group 123">
                <a:extLst>
                  <a:ext uri="{FF2B5EF4-FFF2-40B4-BE49-F238E27FC236}">
                    <a16:creationId xmlns:a16="http://schemas.microsoft.com/office/drawing/2014/main" id="{D2FC24B9-B30F-4C0D-9F2E-DD24B0FA495D}"/>
                  </a:ext>
                </a:extLst>
              </p:cNvPr>
              <p:cNvGrpSpPr/>
              <p:nvPr/>
            </p:nvGrpSpPr>
            <p:grpSpPr>
              <a:xfrm>
                <a:off x="6939980" y="1831284"/>
                <a:ext cx="385719" cy="718117"/>
                <a:chOff x="6783521" y="1654812"/>
                <a:chExt cx="726841" cy="1353205"/>
              </a:xfrm>
            </p:grpSpPr>
            <p:sp>
              <p:nvSpPr>
                <p:cNvPr id="25" name="Freeform 121">
                  <a:extLst>
                    <a:ext uri="{FF2B5EF4-FFF2-40B4-BE49-F238E27FC236}">
                      <a16:creationId xmlns:a16="http://schemas.microsoft.com/office/drawing/2014/main" id="{50522F1B-BAF5-4164-AA9A-F215BC8701C9}"/>
                    </a:ext>
                  </a:extLst>
                </p:cNvPr>
                <p:cNvSpPr/>
                <p:nvPr/>
              </p:nvSpPr>
              <p:spPr>
                <a:xfrm>
                  <a:off x="6783521" y="1886618"/>
                  <a:ext cx="726841" cy="11213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6841" h="1121399">
                      <a:moveTo>
                        <a:pt x="236325" y="1049494"/>
                      </a:moveTo>
                      <a:lnTo>
                        <a:pt x="495287" y="1049494"/>
                      </a:lnTo>
                      <a:cubicBezTo>
                        <a:pt x="491080" y="1064561"/>
                        <a:pt x="487966" y="1079199"/>
                        <a:pt x="485273" y="1093187"/>
                      </a:cubicBezTo>
                      <a:lnTo>
                        <a:pt x="245258" y="1092728"/>
                      </a:lnTo>
                      <a:close/>
                      <a:moveTo>
                        <a:pt x="363421" y="203844"/>
                      </a:moveTo>
                      <a:cubicBezTo>
                        <a:pt x="401307" y="203844"/>
                        <a:pt x="432020" y="234557"/>
                        <a:pt x="432020" y="272443"/>
                      </a:cubicBezTo>
                      <a:cubicBezTo>
                        <a:pt x="432020" y="310329"/>
                        <a:pt x="401307" y="341042"/>
                        <a:pt x="363421" y="341042"/>
                      </a:cubicBezTo>
                      <a:cubicBezTo>
                        <a:pt x="325534" y="341042"/>
                        <a:pt x="294821" y="310329"/>
                        <a:pt x="294821" y="272443"/>
                      </a:cubicBezTo>
                      <a:cubicBezTo>
                        <a:pt x="294821" y="234557"/>
                        <a:pt x="325534" y="203844"/>
                        <a:pt x="363421" y="203844"/>
                      </a:cubicBezTo>
                      <a:close/>
                      <a:moveTo>
                        <a:pt x="363421" y="135244"/>
                      </a:moveTo>
                      <a:cubicBezTo>
                        <a:pt x="287648" y="135244"/>
                        <a:pt x="226222" y="196671"/>
                        <a:pt x="226222" y="272443"/>
                      </a:cubicBezTo>
                      <a:cubicBezTo>
                        <a:pt x="226222" y="348216"/>
                        <a:pt x="287648" y="409642"/>
                        <a:pt x="363421" y="409642"/>
                      </a:cubicBezTo>
                      <a:cubicBezTo>
                        <a:pt x="439193" y="409642"/>
                        <a:pt x="500619" y="348216"/>
                        <a:pt x="500619" y="272443"/>
                      </a:cubicBezTo>
                      <a:cubicBezTo>
                        <a:pt x="500619" y="196671"/>
                        <a:pt x="439193" y="135244"/>
                        <a:pt x="363421" y="135244"/>
                      </a:cubicBezTo>
                      <a:close/>
                      <a:moveTo>
                        <a:pt x="196200" y="0"/>
                      </a:moveTo>
                      <a:cubicBezTo>
                        <a:pt x="300307" y="58658"/>
                        <a:pt x="427219" y="59450"/>
                        <a:pt x="531959" y="2129"/>
                      </a:cubicBezTo>
                      <a:cubicBezTo>
                        <a:pt x="645195" y="251105"/>
                        <a:pt x="615578" y="521951"/>
                        <a:pt x="565642" y="749813"/>
                      </a:cubicBezTo>
                      <a:lnTo>
                        <a:pt x="726841" y="904479"/>
                      </a:lnTo>
                      <a:lnTo>
                        <a:pt x="700460" y="1113326"/>
                      </a:lnTo>
                      <a:lnTo>
                        <a:pt x="510728" y="982128"/>
                      </a:lnTo>
                      <a:lnTo>
                        <a:pt x="503274" y="1014651"/>
                      </a:lnTo>
                      <a:lnTo>
                        <a:pt x="228241" y="1014651"/>
                      </a:lnTo>
                      <a:cubicBezTo>
                        <a:pt x="226194" y="1005458"/>
                        <a:pt x="223902" y="996068"/>
                        <a:pt x="221524" y="986461"/>
                      </a:cubicBezTo>
                      <a:lnTo>
                        <a:pt x="26381" y="1121399"/>
                      </a:lnTo>
                      <a:lnTo>
                        <a:pt x="0" y="912552"/>
                      </a:lnTo>
                      <a:lnTo>
                        <a:pt x="162681" y="756465"/>
                      </a:lnTo>
                      <a:lnTo>
                        <a:pt x="163137" y="757906"/>
                      </a:lnTo>
                      <a:lnTo>
                        <a:pt x="165881" y="748957"/>
                      </a:lnTo>
                      <a:cubicBezTo>
                        <a:pt x="117348" y="521774"/>
                        <a:pt x="87568" y="246912"/>
                        <a:pt x="196200" y="0"/>
                      </a:cubicBezTo>
                      <a:close/>
                    </a:path>
                  </a:pathLst>
                </a:cu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6" name="Freeform 122">
                  <a:extLst>
                    <a:ext uri="{FF2B5EF4-FFF2-40B4-BE49-F238E27FC236}">
                      <a16:creationId xmlns:a16="http://schemas.microsoft.com/office/drawing/2014/main" id="{F690C44F-226C-4766-8D7B-EC743481FA69}"/>
                    </a:ext>
                  </a:extLst>
                </p:cNvPr>
                <p:cNvSpPr/>
                <p:nvPr/>
              </p:nvSpPr>
              <p:spPr>
                <a:xfrm>
                  <a:off x="6997804" y="1654812"/>
                  <a:ext cx="298274" cy="2447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8274" h="244742">
                      <a:moveTo>
                        <a:pt x="147328" y="0"/>
                      </a:moveTo>
                      <a:cubicBezTo>
                        <a:pt x="212319" y="65590"/>
                        <a:pt x="261867" y="134854"/>
                        <a:pt x="298274" y="206570"/>
                      </a:cubicBezTo>
                      <a:cubicBezTo>
                        <a:pt x="205418" y="258299"/>
                        <a:pt x="92251" y="257374"/>
                        <a:pt x="0" y="204273"/>
                      </a:cubicBezTo>
                      <a:cubicBezTo>
                        <a:pt x="35363" y="132633"/>
                        <a:pt x="83678" y="64016"/>
                        <a:pt x="14732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24" name="Freeform 124">
                <a:extLst>
                  <a:ext uri="{FF2B5EF4-FFF2-40B4-BE49-F238E27FC236}">
                    <a16:creationId xmlns:a16="http://schemas.microsoft.com/office/drawing/2014/main" id="{E8AD7322-2D31-4751-A618-7FBA7A7F53F3}"/>
                  </a:ext>
                </a:extLst>
              </p:cNvPr>
              <p:cNvSpPr/>
              <p:nvPr/>
            </p:nvSpPr>
            <p:spPr>
              <a:xfrm>
                <a:off x="6777274" y="2572267"/>
                <a:ext cx="552841" cy="436431"/>
              </a:xfrm>
              <a:custGeom>
                <a:avLst/>
                <a:gdLst/>
                <a:ahLst/>
                <a:cxnLst/>
                <a:rect l="l" t="t" r="r" b="b"/>
                <a:pathLst>
                  <a:path w="935319" h="738371">
                    <a:moveTo>
                      <a:pt x="570246" y="5904"/>
                    </a:moveTo>
                    <a:cubicBezTo>
                      <a:pt x="462283" y="64891"/>
                      <a:pt x="426421" y="317189"/>
                      <a:pt x="649701" y="474399"/>
                    </a:cubicBezTo>
                    <a:cubicBezTo>
                      <a:pt x="593836" y="327977"/>
                      <a:pt x="630970" y="255746"/>
                      <a:pt x="667057" y="182470"/>
                    </a:cubicBezTo>
                    <a:cubicBezTo>
                      <a:pt x="667659" y="219721"/>
                      <a:pt x="629598" y="299814"/>
                      <a:pt x="723199" y="346469"/>
                    </a:cubicBezTo>
                    <a:cubicBezTo>
                      <a:pt x="679394" y="206128"/>
                      <a:pt x="864427" y="161920"/>
                      <a:pt x="670152" y="6949"/>
                    </a:cubicBezTo>
                    <a:cubicBezTo>
                      <a:pt x="951156" y="47548"/>
                      <a:pt x="868526" y="190548"/>
                      <a:pt x="935319" y="334595"/>
                    </a:cubicBezTo>
                    <a:cubicBezTo>
                      <a:pt x="886447" y="343095"/>
                      <a:pt x="815632" y="212619"/>
                      <a:pt x="831546" y="274410"/>
                    </a:cubicBezTo>
                    <a:cubicBezTo>
                      <a:pt x="915063" y="518579"/>
                      <a:pt x="665249" y="525551"/>
                      <a:pt x="744586" y="738371"/>
                    </a:cubicBezTo>
                    <a:cubicBezTo>
                      <a:pt x="498005" y="724435"/>
                      <a:pt x="570128" y="495242"/>
                      <a:pt x="454164" y="439509"/>
                    </a:cubicBezTo>
                    <a:cubicBezTo>
                      <a:pt x="422689" y="433882"/>
                      <a:pt x="384944" y="459601"/>
                      <a:pt x="454829" y="574141"/>
                    </a:cubicBezTo>
                    <a:cubicBezTo>
                      <a:pt x="47812" y="270832"/>
                      <a:pt x="333584" y="22904"/>
                      <a:pt x="570246" y="5904"/>
                    </a:cubicBezTo>
                    <a:close/>
                    <a:moveTo>
                      <a:pt x="0" y="0"/>
                    </a:moveTo>
                    <a:lnTo>
                      <a:pt x="9284" y="0"/>
                    </a:lnTo>
                    <a:lnTo>
                      <a:pt x="746" y="5904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pic>
        <p:nvPicPr>
          <p:cNvPr id="2054" name="Picture 6">
            <a:extLst>
              <a:ext uri="{FF2B5EF4-FFF2-40B4-BE49-F238E27FC236}">
                <a16:creationId xmlns:a16="http://schemas.microsoft.com/office/drawing/2014/main" id="{07B30B31-FE7F-4233-8587-BF66639B44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4808" y="1241203"/>
            <a:ext cx="6655208" cy="1764452"/>
          </a:xfrm>
          <a:prstGeom prst="rect">
            <a:avLst/>
          </a:prstGeom>
          <a:noFill/>
          <a:ln w="57150">
            <a:solidFill>
              <a:schemeClr val="tx1">
                <a:lumMod val="75000"/>
                <a:lumOff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7" name="Group 46">
            <a:extLst>
              <a:ext uri="{FF2B5EF4-FFF2-40B4-BE49-F238E27FC236}">
                <a16:creationId xmlns:a16="http://schemas.microsoft.com/office/drawing/2014/main" id="{CE291CE1-44D4-4BE8-8C78-A3641CA25C58}"/>
              </a:ext>
            </a:extLst>
          </p:cNvPr>
          <p:cNvGrpSpPr/>
          <p:nvPr/>
        </p:nvGrpSpPr>
        <p:grpSpPr>
          <a:xfrm>
            <a:off x="5871296" y="3116658"/>
            <a:ext cx="1800183" cy="1832423"/>
            <a:chOff x="963093" y="1142955"/>
            <a:chExt cx="1800183" cy="1832423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C8920C59-E5A8-40AD-AE32-8595B25D644E}"/>
                </a:ext>
              </a:extLst>
            </p:cNvPr>
            <p:cNvGrpSpPr/>
            <p:nvPr/>
          </p:nvGrpSpPr>
          <p:grpSpPr>
            <a:xfrm>
              <a:off x="963093" y="2831378"/>
              <a:ext cx="1800183" cy="144000"/>
              <a:chOff x="2267745" y="2787775"/>
              <a:chExt cx="1800183" cy="144000"/>
            </a:xfrm>
            <a:solidFill>
              <a:schemeClr val="tx1">
                <a:lumMod val="75000"/>
                <a:lumOff val="25000"/>
              </a:schemeClr>
            </a:solidFill>
          </p:grpSpPr>
          <p:sp>
            <p:nvSpPr>
              <p:cNvPr id="148" name="Oval 147">
                <a:extLst>
                  <a:ext uri="{FF2B5EF4-FFF2-40B4-BE49-F238E27FC236}">
                    <a16:creationId xmlns:a16="http://schemas.microsoft.com/office/drawing/2014/main" id="{E08A8977-EE15-4E2E-8721-06F047E6B8B7}"/>
                  </a:ext>
                </a:extLst>
              </p:cNvPr>
              <p:cNvSpPr/>
              <p:nvPr/>
            </p:nvSpPr>
            <p:spPr>
              <a:xfrm>
                <a:off x="2267745" y="2787775"/>
                <a:ext cx="144000" cy="14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49" name="Oval 148">
                <a:extLst>
                  <a:ext uri="{FF2B5EF4-FFF2-40B4-BE49-F238E27FC236}">
                    <a16:creationId xmlns:a16="http://schemas.microsoft.com/office/drawing/2014/main" id="{72C267C3-5193-493A-9AA5-BFCD6011BC64}"/>
                  </a:ext>
                </a:extLst>
              </p:cNvPr>
              <p:cNvSpPr/>
              <p:nvPr/>
            </p:nvSpPr>
            <p:spPr>
              <a:xfrm>
                <a:off x="2451765" y="2787775"/>
                <a:ext cx="144000" cy="14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50" name="Oval 149">
                <a:extLst>
                  <a:ext uri="{FF2B5EF4-FFF2-40B4-BE49-F238E27FC236}">
                    <a16:creationId xmlns:a16="http://schemas.microsoft.com/office/drawing/2014/main" id="{84BF9B00-A18E-468C-9741-C527290D2A14}"/>
                  </a:ext>
                </a:extLst>
              </p:cNvPr>
              <p:cNvSpPr/>
              <p:nvPr/>
            </p:nvSpPr>
            <p:spPr>
              <a:xfrm>
                <a:off x="2635785" y="2787775"/>
                <a:ext cx="144000" cy="14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51" name="Oval 150">
                <a:extLst>
                  <a:ext uri="{FF2B5EF4-FFF2-40B4-BE49-F238E27FC236}">
                    <a16:creationId xmlns:a16="http://schemas.microsoft.com/office/drawing/2014/main" id="{00E1042D-21E7-4BB5-A899-8F736B6B00EF}"/>
                  </a:ext>
                </a:extLst>
              </p:cNvPr>
              <p:cNvSpPr/>
              <p:nvPr/>
            </p:nvSpPr>
            <p:spPr>
              <a:xfrm>
                <a:off x="2819805" y="2787775"/>
                <a:ext cx="144000" cy="14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52" name="Oval 151">
                <a:extLst>
                  <a:ext uri="{FF2B5EF4-FFF2-40B4-BE49-F238E27FC236}">
                    <a16:creationId xmlns:a16="http://schemas.microsoft.com/office/drawing/2014/main" id="{37FB4A05-1BE9-4C80-B5BF-9B9E12BAC169}"/>
                  </a:ext>
                </a:extLst>
              </p:cNvPr>
              <p:cNvSpPr/>
              <p:nvPr/>
            </p:nvSpPr>
            <p:spPr>
              <a:xfrm>
                <a:off x="3003825" y="2787775"/>
                <a:ext cx="144000" cy="14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53" name="Oval 152">
                <a:extLst>
                  <a:ext uri="{FF2B5EF4-FFF2-40B4-BE49-F238E27FC236}">
                    <a16:creationId xmlns:a16="http://schemas.microsoft.com/office/drawing/2014/main" id="{DCD4405D-CD37-473C-B59E-46E264813965}"/>
                  </a:ext>
                </a:extLst>
              </p:cNvPr>
              <p:cNvSpPr/>
              <p:nvPr/>
            </p:nvSpPr>
            <p:spPr>
              <a:xfrm>
                <a:off x="3187845" y="2787775"/>
                <a:ext cx="144000" cy="14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54" name="Oval 153">
                <a:extLst>
                  <a:ext uri="{FF2B5EF4-FFF2-40B4-BE49-F238E27FC236}">
                    <a16:creationId xmlns:a16="http://schemas.microsoft.com/office/drawing/2014/main" id="{57FC97F3-9AE8-4B99-8858-3F74F51EE43C}"/>
                  </a:ext>
                </a:extLst>
              </p:cNvPr>
              <p:cNvSpPr/>
              <p:nvPr/>
            </p:nvSpPr>
            <p:spPr>
              <a:xfrm>
                <a:off x="3371865" y="2787775"/>
                <a:ext cx="144000" cy="14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55" name="Oval 154">
                <a:extLst>
                  <a:ext uri="{FF2B5EF4-FFF2-40B4-BE49-F238E27FC236}">
                    <a16:creationId xmlns:a16="http://schemas.microsoft.com/office/drawing/2014/main" id="{9624033D-F382-4784-8FA8-99820D203DD0}"/>
                  </a:ext>
                </a:extLst>
              </p:cNvPr>
              <p:cNvSpPr/>
              <p:nvPr/>
            </p:nvSpPr>
            <p:spPr>
              <a:xfrm>
                <a:off x="3555885" y="2787775"/>
                <a:ext cx="144000" cy="14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56" name="Oval 155">
                <a:extLst>
                  <a:ext uri="{FF2B5EF4-FFF2-40B4-BE49-F238E27FC236}">
                    <a16:creationId xmlns:a16="http://schemas.microsoft.com/office/drawing/2014/main" id="{0D73A7D8-C999-413C-936F-43D1AFCDB804}"/>
                  </a:ext>
                </a:extLst>
              </p:cNvPr>
              <p:cNvSpPr/>
              <p:nvPr/>
            </p:nvSpPr>
            <p:spPr>
              <a:xfrm>
                <a:off x="3739905" y="2787775"/>
                <a:ext cx="144000" cy="14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57" name="Oval 156">
                <a:extLst>
                  <a:ext uri="{FF2B5EF4-FFF2-40B4-BE49-F238E27FC236}">
                    <a16:creationId xmlns:a16="http://schemas.microsoft.com/office/drawing/2014/main" id="{B50CF04D-C812-4419-B054-5D40AEC0B1D5}"/>
                  </a:ext>
                </a:extLst>
              </p:cNvPr>
              <p:cNvSpPr/>
              <p:nvPr/>
            </p:nvSpPr>
            <p:spPr>
              <a:xfrm>
                <a:off x="3923928" y="2787775"/>
                <a:ext cx="144000" cy="14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F7301173-6552-4144-994C-2A58069F6053}"/>
                </a:ext>
              </a:extLst>
            </p:cNvPr>
            <p:cNvGrpSpPr/>
            <p:nvPr/>
          </p:nvGrpSpPr>
          <p:grpSpPr>
            <a:xfrm>
              <a:off x="963093" y="2643779"/>
              <a:ext cx="1800183" cy="144000"/>
              <a:chOff x="2267745" y="2787775"/>
              <a:chExt cx="1800183" cy="144000"/>
            </a:xfrm>
            <a:solidFill>
              <a:schemeClr val="tx1">
                <a:lumMod val="75000"/>
                <a:lumOff val="25000"/>
              </a:schemeClr>
            </a:solidFill>
          </p:grpSpPr>
          <p:sp>
            <p:nvSpPr>
              <p:cNvPr id="138" name="Oval 137">
                <a:extLst>
                  <a:ext uri="{FF2B5EF4-FFF2-40B4-BE49-F238E27FC236}">
                    <a16:creationId xmlns:a16="http://schemas.microsoft.com/office/drawing/2014/main" id="{EA1AE26C-89A1-4042-864B-E840421F2A0D}"/>
                  </a:ext>
                </a:extLst>
              </p:cNvPr>
              <p:cNvSpPr/>
              <p:nvPr/>
            </p:nvSpPr>
            <p:spPr>
              <a:xfrm>
                <a:off x="2267745" y="2787775"/>
                <a:ext cx="144000" cy="14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39" name="Oval 138">
                <a:extLst>
                  <a:ext uri="{FF2B5EF4-FFF2-40B4-BE49-F238E27FC236}">
                    <a16:creationId xmlns:a16="http://schemas.microsoft.com/office/drawing/2014/main" id="{9A70745C-1DF0-4BC9-B055-098F3F40F49B}"/>
                  </a:ext>
                </a:extLst>
              </p:cNvPr>
              <p:cNvSpPr/>
              <p:nvPr/>
            </p:nvSpPr>
            <p:spPr>
              <a:xfrm>
                <a:off x="2451765" y="2787775"/>
                <a:ext cx="144000" cy="14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40" name="Oval 139">
                <a:extLst>
                  <a:ext uri="{FF2B5EF4-FFF2-40B4-BE49-F238E27FC236}">
                    <a16:creationId xmlns:a16="http://schemas.microsoft.com/office/drawing/2014/main" id="{D35FB73B-01CB-440A-838A-96228C8B91CB}"/>
                  </a:ext>
                </a:extLst>
              </p:cNvPr>
              <p:cNvSpPr/>
              <p:nvPr/>
            </p:nvSpPr>
            <p:spPr>
              <a:xfrm>
                <a:off x="2635785" y="2787775"/>
                <a:ext cx="144000" cy="14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41" name="Oval 140">
                <a:extLst>
                  <a:ext uri="{FF2B5EF4-FFF2-40B4-BE49-F238E27FC236}">
                    <a16:creationId xmlns:a16="http://schemas.microsoft.com/office/drawing/2014/main" id="{B47005AF-101E-4DE6-9784-7E0678584704}"/>
                  </a:ext>
                </a:extLst>
              </p:cNvPr>
              <p:cNvSpPr/>
              <p:nvPr/>
            </p:nvSpPr>
            <p:spPr>
              <a:xfrm>
                <a:off x="2819805" y="2787775"/>
                <a:ext cx="144000" cy="14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4E43C2DC-A362-4D77-8F95-60947E8FCAD8}"/>
                  </a:ext>
                </a:extLst>
              </p:cNvPr>
              <p:cNvSpPr/>
              <p:nvPr/>
            </p:nvSpPr>
            <p:spPr>
              <a:xfrm>
                <a:off x="3003825" y="2787775"/>
                <a:ext cx="144000" cy="14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43" name="Oval 142">
                <a:extLst>
                  <a:ext uri="{FF2B5EF4-FFF2-40B4-BE49-F238E27FC236}">
                    <a16:creationId xmlns:a16="http://schemas.microsoft.com/office/drawing/2014/main" id="{057BD64F-DD23-456F-805D-4AE32BB9D576}"/>
                  </a:ext>
                </a:extLst>
              </p:cNvPr>
              <p:cNvSpPr/>
              <p:nvPr/>
            </p:nvSpPr>
            <p:spPr>
              <a:xfrm>
                <a:off x="3187845" y="2787775"/>
                <a:ext cx="144000" cy="14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44" name="Oval 143">
                <a:extLst>
                  <a:ext uri="{FF2B5EF4-FFF2-40B4-BE49-F238E27FC236}">
                    <a16:creationId xmlns:a16="http://schemas.microsoft.com/office/drawing/2014/main" id="{860272A4-8F50-4679-8BDE-4EDC14CD2504}"/>
                  </a:ext>
                </a:extLst>
              </p:cNvPr>
              <p:cNvSpPr/>
              <p:nvPr/>
            </p:nvSpPr>
            <p:spPr>
              <a:xfrm>
                <a:off x="3371865" y="2787775"/>
                <a:ext cx="144000" cy="14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45" name="Oval 144">
                <a:extLst>
                  <a:ext uri="{FF2B5EF4-FFF2-40B4-BE49-F238E27FC236}">
                    <a16:creationId xmlns:a16="http://schemas.microsoft.com/office/drawing/2014/main" id="{4DD3E81A-432A-4ECC-BF6F-BAB3A6C2FDCF}"/>
                  </a:ext>
                </a:extLst>
              </p:cNvPr>
              <p:cNvSpPr/>
              <p:nvPr/>
            </p:nvSpPr>
            <p:spPr>
              <a:xfrm>
                <a:off x="3555885" y="2787775"/>
                <a:ext cx="144000" cy="14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46" name="Oval 145">
                <a:extLst>
                  <a:ext uri="{FF2B5EF4-FFF2-40B4-BE49-F238E27FC236}">
                    <a16:creationId xmlns:a16="http://schemas.microsoft.com/office/drawing/2014/main" id="{FF632CF3-1A6C-4569-ABFE-19414BCC3B2B}"/>
                  </a:ext>
                </a:extLst>
              </p:cNvPr>
              <p:cNvSpPr/>
              <p:nvPr/>
            </p:nvSpPr>
            <p:spPr>
              <a:xfrm>
                <a:off x="3739905" y="2787775"/>
                <a:ext cx="144000" cy="14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47" name="Oval 146">
                <a:extLst>
                  <a:ext uri="{FF2B5EF4-FFF2-40B4-BE49-F238E27FC236}">
                    <a16:creationId xmlns:a16="http://schemas.microsoft.com/office/drawing/2014/main" id="{1FFFD892-1A7D-42A2-A168-F102B8D965D0}"/>
                  </a:ext>
                </a:extLst>
              </p:cNvPr>
              <p:cNvSpPr/>
              <p:nvPr/>
            </p:nvSpPr>
            <p:spPr>
              <a:xfrm>
                <a:off x="3923928" y="2787775"/>
                <a:ext cx="144000" cy="14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F5E5C209-5ED4-4EB4-8600-5A9FD33D349C}"/>
                </a:ext>
              </a:extLst>
            </p:cNvPr>
            <p:cNvGrpSpPr/>
            <p:nvPr/>
          </p:nvGrpSpPr>
          <p:grpSpPr>
            <a:xfrm>
              <a:off x="963093" y="2456176"/>
              <a:ext cx="1800183" cy="144000"/>
              <a:chOff x="2267745" y="2787775"/>
              <a:chExt cx="1800183" cy="144000"/>
            </a:xfrm>
            <a:solidFill>
              <a:schemeClr val="tx1">
                <a:lumMod val="75000"/>
                <a:lumOff val="25000"/>
              </a:schemeClr>
            </a:solidFill>
          </p:grpSpPr>
          <p:sp>
            <p:nvSpPr>
              <p:cNvPr id="128" name="Oval 127">
                <a:extLst>
                  <a:ext uri="{FF2B5EF4-FFF2-40B4-BE49-F238E27FC236}">
                    <a16:creationId xmlns:a16="http://schemas.microsoft.com/office/drawing/2014/main" id="{6C17CC59-F00A-4541-8BBE-62F72CF67AC7}"/>
                  </a:ext>
                </a:extLst>
              </p:cNvPr>
              <p:cNvSpPr/>
              <p:nvPr/>
            </p:nvSpPr>
            <p:spPr>
              <a:xfrm>
                <a:off x="2267745" y="2787775"/>
                <a:ext cx="144000" cy="14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BD875C33-94D5-4403-9DD1-3705ED1E59C3}"/>
                  </a:ext>
                </a:extLst>
              </p:cNvPr>
              <p:cNvSpPr/>
              <p:nvPr/>
            </p:nvSpPr>
            <p:spPr>
              <a:xfrm>
                <a:off x="2451765" y="2787775"/>
                <a:ext cx="144000" cy="14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FF86FFDD-2AA1-42C4-999D-418D44424107}"/>
                  </a:ext>
                </a:extLst>
              </p:cNvPr>
              <p:cNvSpPr/>
              <p:nvPr/>
            </p:nvSpPr>
            <p:spPr>
              <a:xfrm>
                <a:off x="2635785" y="2787775"/>
                <a:ext cx="144000" cy="14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BC425BC1-90C8-4063-8FCF-80293DF2327E}"/>
                  </a:ext>
                </a:extLst>
              </p:cNvPr>
              <p:cNvSpPr/>
              <p:nvPr/>
            </p:nvSpPr>
            <p:spPr>
              <a:xfrm>
                <a:off x="2819805" y="2787775"/>
                <a:ext cx="144000" cy="14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32" name="Oval 131">
                <a:extLst>
                  <a:ext uri="{FF2B5EF4-FFF2-40B4-BE49-F238E27FC236}">
                    <a16:creationId xmlns:a16="http://schemas.microsoft.com/office/drawing/2014/main" id="{32D14DE4-433F-48ED-86A1-22DB562E00B4}"/>
                  </a:ext>
                </a:extLst>
              </p:cNvPr>
              <p:cNvSpPr/>
              <p:nvPr/>
            </p:nvSpPr>
            <p:spPr>
              <a:xfrm>
                <a:off x="3003825" y="2787775"/>
                <a:ext cx="144000" cy="14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33" name="Oval 132">
                <a:extLst>
                  <a:ext uri="{FF2B5EF4-FFF2-40B4-BE49-F238E27FC236}">
                    <a16:creationId xmlns:a16="http://schemas.microsoft.com/office/drawing/2014/main" id="{F4013CA6-44A3-437F-8358-D00943379E3F}"/>
                  </a:ext>
                </a:extLst>
              </p:cNvPr>
              <p:cNvSpPr/>
              <p:nvPr/>
            </p:nvSpPr>
            <p:spPr>
              <a:xfrm>
                <a:off x="3187845" y="2787775"/>
                <a:ext cx="144000" cy="14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34" name="Oval 133">
                <a:extLst>
                  <a:ext uri="{FF2B5EF4-FFF2-40B4-BE49-F238E27FC236}">
                    <a16:creationId xmlns:a16="http://schemas.microsoft.com/office/drawing/2014/main" id="{EDFAE820-4084-49F5-B9DF-3F28756B292A}"/>
                  </a:ext>
                </a:extLst>
              </p:cNvPr>
              <p:cNvSpPr/>
              <p:nvPr/>
            </p:nvSpPr>
            <p:spPr>
              <a:xfrm>
                <a:off x="3371865" y="2787775"/>
                <a:ext cx="144000" cy="14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35" name="Oval 134">
                <a:extLst>
                  <a:ext uri="{FF2B5EF4-FFF2-40B4-BE49-F238E27FC236}">
                    <a16:creationId xmlns:a16="http://schemas.microsoft.com/office/drawing/2014/main" id="{2E6426FC-F70A-4801-95E6-55C75ADB766F}"/>
                  </a:ext>
                </a:extLst>
              </p:cNvPr>
              <p:cNvSpPr/>
              <p:nvPr/>
            </p:nvSpPr>
            <p:spPr>
              <a:xfrm>
                <a:off x="3555885" y="2787775"/>
                <a:ext cx="144000" cy="14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36" name="Oval 135">
                <a:extLst>
                  <a:ext uri="{FF2B5EF4-FFF2-40B4-BE49-F238E27FC236}">
                    <a16:creationId xmlns:a16="http://schemas.microsoft.com/office/drawing/2014/main" id="{6F373F02-3FAE-4AB4-9916-9F60824C4E54}"/>
                  </a:ext>
                </a:extLst>
              </p:cNvPr>
              <p:cNvSpPr/>
              <p:nvPr/>
            </p:nvSpPr>
            <p:spPr>
              <a:xfrm>
                <a:off x="3739905" y="2787775"/>
                <a:ext cx="144000" cy="14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37" name="Oval 136">
                <a:extLst>
                  <a:ext uri="{FF2B5EF4-FFF2-40B4-BE49-F238E27FC236}">
                    <a16:creationId xmlns:a16="http://schemas.microsoft.com/office/drawing/2014/main" id="{472CA62C-CB11-46AC-B959-138CAF022F4C}"/>
                  </a:ext>
                </a:extLst>
              </p:cNvPr>
              <p:cNvSpPr/>
              <p:nvPr/>
            </p:nvSpPr>
            <p:spPr>
              <a:xfrm>
                <a:off x="3923928" y="2787775"/>
                <a:ext cx="144000" cy="14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860C450D-05D5-428C-9711-086E55F9C63E}"/>
                </a:ext>
              </a:extLst>
            </p:cNvPr>
            <p:cNvGrpSpPr/>
            <p:nvPr/>
          </p:nvGrpSpPr>
          <p:grpSpPr>
            <a:xfrm>
              <a:off x="963093" y="2268573"/>
              <a:ext cx="1800183" cy="144000"/>
              <a:chOff x="2267745" y="2787775"/>
              <a:chExt cx="1800183" cy="144000"/>
            </a:xfrm>
            <a:solidFill>
              <a:schemeClr val="tx1">
                <a:lumMod val="75000"/>
                <a:lumOff val="25000"/>
              </a:schemeClr>
            </a:solidFill>
          </p:grpSpPr>
          <p:sp>
            <p:nvSpPr>
              <p:cNvPr id="118" name="Oval 117">
                <a:extLst>
                  <a:ext uri="{FF2B5EF4-FFF2-40B4-BE49-F238E27FC236}">
                    <a16:creationId xmlns:a16="http://schemas.microsoft.com/office/drawing/2014/main" id="{DE2C2AD9-2B2A-4B59-A05F-3B70E722C9E7}"/>
                  </a:ext>
                </a:extLst>
              </p:cNvPr>
              <p:cNvSpPr/>
              <p:nvPr/>
            </p:nvSpPr>
            <p:spPr>
              <a:xfrm>
                <a:off x="2267745" y="2787775"/>
                <a:ext cx="144000" cy="14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9" name="Oval 118">
                <a:extLst>
                  <a:ext uri="{FF2B5EF4-FFF2-40B4-BE49-F238E27FC236}">
                    <a16:creationId xmlns:a16="http://schemas.microsoft.com/office/drawing/2014/main" id="{BE13B38E-C396-4796-9A2A-CAC3BB1DE067}"/>
                  </a:ext>
                </a:extLst>
              </p:cNvPr>
              <p:cNvSpPr/>
              <p:nvPr/>
            </p:nvSpPr>
            <p:spPr>
              <a:xfrm>
                <a:off x="2451765" y="2787775"/>
                <a:ext cx="144000" cy="14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0" name="Oval 119">
                <a:extLst>
                  <a:ext uri="{FF2B5EF4-FFF2-40B4-BE49-F238E27FC236}">
                    <a16:creationId xmlns:a16="http://schemas.microsoft.com/office/drawing/2014/main" id="{AF08443D-BE46-4EAE-8E4D-B3913034C8F4}"/>
                  </a:ext>
                </a:extLst>
              </p:cNvPr>
              <p:cNvSpPr/>
              <p:nvPr/>
            </p:nvSpPr>
            <p:spPr>
              <a:xfrm>
                <a:off x="2635785" y="2787775"/>
                <a:ext cx="144000" cy="14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1" name="Oval 120">
                <a:extLst>
                  <a:ext uri="{FF2B5EF4-FFF2-40B4-BE49-F238E27FC236}">
                    <a16:creationId xmlns:a16="http://schemas.microsoft.com/office/drawing/2014/main" id="{99721E9D-A2D4-49C2-ACF8-409508481420}"/>
                  </a:ext>
                </a:extLst>
              </p:cNvPr>
              <p:cNvSpPr/>
              <p:nvPr/>
            </p:nvSpPr>
            <p:spPr>
              <a:xfrm>
                <a:off x="2819805" y="2787775"/>
                <a:ext cx="144000" cy="14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2" name="Oval 121">
                <a:extLst>
                  <a:ext uri="{FF2B5EF4-FFF2-40B4-BE49-F238E27FC236}">
                    <a16:creationId xmlns:a16="http://schemas.microsoft.com/office/drawing/2014/main" id="{17C15451-E896-4913-A8D5-15F304D7FB5B}"/>
                  </a:ext>
                </a:extLst>
              </p:cNvPr>
              <p:cNvSpPr/>
              <p:nvPr/>
            </p:nvSpPr>
            <p:spPr>
              <a:xfrm>
                <a:off x="3003825" y="2787775"/>
                <a:ext cx="144000" cy="14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3" name="Oval 122">
                <a:extLst>
                  <a:ext uri="{FF2B5EF4-FFF2-40B4-BE49-F238E27FC236}">
                    <a16:creationId xmlns:a16="http://schemas.microsoft.com/office/drawing/2014/main" id="{53F29251-6AEF-45DB-819B-633F9AAE431E}"/>
                  </a:ext>
                </a:extLst>
              </p:cNvPr>
              <p:cNvSpPr/>
              <p:nvPr/>
            </p:nvSpPr>
            <p:spPr>
              <a:xfrm>
                <a:off x="3187845" y="2787775"/>
                <a:ext cx="144000" cy="14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4" name="Oval 123">
                <a:extLst>
                  <a:ext uri="{FF2B5EF4-FFF2-40B4-BE49-F238E27FC236}">
                    <a16:creationId xmlns:a16="http://schemas.microsoft.com/office/drawing/2014/main" id="{F3CD66FD-D63A-4EFD-AC19-3EBA90729016}"/>
                  </a:ext>
                </a:extLst>
              </p:cNvPr>
              <p:cNvSpPr/>
              <p:nvPr/>
            </p:nvSpPr>
            <p:spPr>
              <a:xfrm>
                <a:off x="3371865" y="2787775"/>
                <a:ext cx="144000" cy="14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056FBADB-15B2-40E1-9D58-396EE74EDC55}"/>
                  </a:ext>
                </a:extLst>
              </p:cNvPr>
              <p:cNvSpPr/>
              <p:nvPr/>
            </p:nvSpPr>
            <p:spPr>
              <a:xfrm>
                <a:off x="3555885" y="2787775"/>
                <a:ext cx="144000" cy="14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6" name="Oval 125">
                <a:extLst>
                  <a:ext uri="{FF2B5EF4-FFF2-40B4-BE49-F238E27FC236}">
                    <a16:creationId xmlns:a16="http://schemas.microsoft.com/office/drawing/2014/main" id="{823C8556-F15C-473B-B713-F5D6B995B265}"/>
                  </a:ext>
                </a:extLst>
              </p:cNvPr>
              <p:cNvSpPr/>
              <p:nvPr/>
            </p:nvSpPr>
            <p:spPr>
              <a:xfrm>
                <a:off x="3739905" y="2787775"/>
                <a:ext cx="144000" cy="14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7" name="Oval 126">
                <a:extLst>
                  <a:ext uri="{FF2B5EF4-FFF2-40B4-BE49-F238E27FC236}">
                    <a16:creationId xmlns:a16="http://schemas.microsoft.com/office/drawing/2014/main" id="{A93B87C0-81DC-47A5-A513-F66A89286C7D}"/>
                  </a:ext>
                </a:extLst>
              </p:cNvPr>
              <p:cNvSpPr/>
              <p:nvPr/>
            </p:nvSpPr>
            <p:spPr>
              <a:xfrm>
                <a:off x="3923928" y="2787775"/>
                <a:ext cx="144000" cy="14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A78F1AEA-3FD5-4FCB-A208-A1160943C457}"/>
                </a:ext>
              </a:extLst>
            </p:cNvPr>
            <p:cNvGrpSpPr/>
            <p:nvPr/>
          </p:nvGrpSpPr>
          <p:grpSpPr>
            <a:xfrm>
              <a:off x="963093" y="2080970"/>
              <a:ext cx="1800183" cy="144000"/>
              <a:chOff x="2267745" y="2787775"/>
              <a:chExt cx="1800183" cy="144000"/>
            </a:xfrm>
          </p:grpSpPr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id="{5F284ED8-F02C-4B26-B662-4B850CC9C5F4}"/>
                  </a:ext>
                </a:extLst>
              </p:cNvPr>
              <p:cNvSpPr/>
              <p:nvPr/>
            </p:nvSpPr>
            <p:spPr>
              <a:xfrm>
                <a:off x="2267745" y="2787775"/>
                <a:ext cx="144000" cy="144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99723883-E2D6-477F-A846-13D308AE7F27}"/>
                  </a:ext>
                </a:extLst>
              </p:cNvPr>
              <p:cNvSpPr/>
              <p:nvPr/>
            </p:nvSpPr>
            <p:spPr>
              <a:xfrm>
                <a:off x="2451765" y="2787775"/>
                <a:ext cx="144000" cy="144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D25A7AB4-16E9-4844-8835-CB3F86FFDC18}"/>
                  </a:ext>
                </a:extLst>
              </p:cNvPr>
              <p:cNvSpPr/>
              <p:nvPr/>
            </p:nvSpPr>
            <p:spPr>
              <a:xfrm>
                <a:off x="2635785" y="2787775"/>
                <a:ext cx="144000" cy="144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1" name="Oval 110">
                <a:extLst>
                  <a:ext uri="{FF2B5EF4-FFF2-40B4-BE49-F238E27FC236}">
                    <a16:creationId xmlns:a16="http://schemas.microsoft.com/office/drawing/2014/main" id="{1C8B86A3-AA97-4103-A3CC-E1174C587A3F}"/>
                  </a:ext>
                </a:extLst>
              </p:cNvPr>
              <p:cNvSpPr/>
              <p:nvPr/>
            </p:nvSpPr>
            <p:spPr>
              <a:xfrm>
                <a:off x="2819805" y="2787775"/>
                <a:ext cx="144000" cy="144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2" name="Oval 111">
                <a:extLst>
                  <a:ext uri="{FF2B5EF4-FFF2-40B4-BE49-F238E27FC236}">
                    <a16:creationId xmlns:a16="http://schemas.microsoft.com/office/drawing/2014/main" id="{85804A26-9511-482B-B0A5-90C63311DF1D}"/>
                  </a:ext>
                </a:extLst>
              </p:cNvPr>
              <p:cNvSpPr/>
              <p:nvPr/>
            </p:nvSpPr>
            <p:spPr>
              <a:xfrm>
                <a:off x="3003825" y="2787775"/>
                <a:ext cx="144000" cy="144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2940CCD1-19AD-45C8-ABF2-287FBAE93BBB}"/>
                  </a:ext>
                </a:extLst>
              </p:cNvPr>
              <p:cNvSpPr/>
              <p:nvPr/>
            </p:nvSpPr>
            <p:spPr>
              <a:xfrm>
                <a:off x="3187845" y="2787775"/>
                <a:ext cx="144000" cy="144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4" name="Oval 113">
                <a:extLst>
                  <a:ext uri="{FF2B5EF4-FFF2-40B4-BE49-F238E27FC236}">
                    <a16:creationId xmlns:a16="http://schemas.microsoft.com/office/drawing/2014/main" id="{5651CFEA-ACAF-4CBC-A547-6E8DBA25DF1C}"/>
                  </a:ext>
                </a:extLst>
              </p:cNvPr>
              <p:cNvSpPr/>
              <p:nvPr/>
            </p:nvSpPr>
            <p:spPr>
              <a:xfrm>
                <a:off x="3371865" y="2787775"/>
                <a:ext cx="144000" cy="144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5" name="Oval 114">
                <a:extLst>
                  <a:ext uri="{FF2B5EF4-FFF2-40B4-BE49-F238E27FC236}">
                    <a16:creationId xmlns:a16="http://schemas.microsoft.com/office/drawing/2014/main" id="{772C2762-5046-4C8F-9E99-685E388ECB9C}"/>
                  </a:ext>
                </a:extLst>
              </p:cNvPr>
              <p:cNvSpPr/>
              <p:nvPr/>
            </p:nvSpPr>
            <p:spPr>
              <a:xfrm>
                <a:off x="3555885" y="2787775"/>
                <a:ext cx="144000" cy="144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6" name="Oval 115">
                <a:extLst>
                  <a:ext uri="{FF2B5EF4-FFF2-40B4-BE49-F238E27FC236}">
                    <a16:creationId xmlns:a16="http://schemas.microsoft.com/office/drawing/2014/main" id="{F5923C90-BE6B-4713-9C9F-9FFC8F9E3887}"/>
                  </a:ext>
                </a:extLst>
              </p:cNvPr>
              <p:cNvSpPr/>
              <p:nvPr/>
            </p:nvSpPr>
            <p:spPr>
              <a:xfrm>
                <a:off x="3739905" y="2787775"/>
                <a:ext cx="144000" cy="144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7" name="Oval 116">
                <a:extLst>
                  <a:ext uri="{FF2B5EF4-FFF2-40B4-BE49-F238E27FC236}">
                    <a16:creationId xmlns:a16="http://schemas.microsoft.com/office/drawing/2014/main" id="{7D14B38D-B6F9-4819-A9A1-E46A2C9D889A}"/>
                  </a:ext>
                </a:extLst>
              </p:cNvPr>
              <p:cNvSpPr/>
              <p:nvPr/>
            </p:nvSpPr>
            <p:spPr>
              <a:xfrm>
                <a:off x="3923928" y="2787775"/>
                <a:ext cx="144000" cy="144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FAA95BA9-F981-4717-B1A7-43ADCA8B223C}"/>
                </a:ext>
              </a:extLst>
            </p:cNvPr>
            <p:cNvGrpSpPr/>
            <p:nvPr/>
          </p:nvGrpSpPr>
          <p:grpSpPr>
            <a:xfrm>
              <a:off x="963093" y="1893367"/>
              <a:ext cx="1800183" cy="144000"/>
              <a:chOff x="2267745" y="2787775"/>
              <a:chExt cx="1800183" cy="144000"/>
            </a:xfrm>
            <a:solidFill>
              <a:schemeClr val="bg1"/>
            </a:solidFill>
          </p:grpSpPr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98409AC8-A8ED-46D5-A27B-F06DFA19B6AA}"/>
                  </a:ext>
                </a:extLst>
              </p:cNvPr>
              <p:cNvSpPr/>
              <p:nvPr/>
            </p:nvSpPr>
            <p:spPr>
              <a:xfrm>
                <a:off x="2267745" y="2787775"/>
                <a:ext cx="144000" cy="14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2813C726-639F-4E2B-BF60-2A09160F89C6}"/>
                  </a:ext>
                </a:extLst>
              </p:cNvPr>
              <p:cNvSpPr/>
              <p:nvPr/>
            </p:nvSpPr>
            <p:spPr>
              <a:xfrm>
                <a:off x="2451765" y="2787775"/>
                <a:ext cx="144000" cy="14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4C1B0E3D-E9CD-43BB-9ADC-B5254CA72EF2}"/>
                  </a:ext>
                </a:extLst>
              </p:cNvPr>
              <p:cNvSpPr/>
              <p:nvPr/>
            </p:nvSpPr>
            <p:spPr>
              <a:xfrm>
                <a:off x="2635785" y="2787775"/>
                <a:ext cx="144000" cy="14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6830F6B8-096F-4193-BC89-9FC532168D43}"/>
                  </a:ext>
                </a:extLst>
              </p:cNvPr>
              <p:cNvSpPr/>
              <p:nvPr/>
            </p:nvSpPr>
            <p:spPr>
              <a:xfrm>
                <a:off x="2819805" y="2787775"/>
                <a:ext cx="144000" cy="14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id="{CF1CA685-896E-4C28-8AB4-AD6150789AF5}"/>
                  </a:ext>
                </a:extLst>
              </p:cNvPr>
              <p:cNvSpPr/>
              <p:nvPr/>
            </p:nvSpPr>
            <p:spPr>
              <a:xfrm>
                <a:off x="3003825" y="2787775"/>
                <a:ext cx="144000" cy="14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D20AD602-58F3-408A-8026-55558B08F286}"/>
                  </a:ext>
                </a:extLst>
              </p:cNvPr>
              <p:cNvSpPr/>
              <p:nvPr/>
            </p:nvSpPr>
            <p:spPr>
              <a:xfrm>
                <a:off x="3187845" y="2787775"/>
                <a:ext cx="144000" cy="14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4" name="Oval 103">
                <a:extLst>
                  <a:ext uri="{FF2B5EF4-FFF2-40B4-BE49-F238E27FC236}">
                    <a16:creationId xmlns:a16="http://schemas.microsoft.com/office/drawing/2014/main" id="{EF3ADBA4-6367-4D06-95E3-60501B98447D}"/>
                  </a:ext>
                </a:extLst>
              </p:cNvPr>
              <p:cNvSpPr/>
              <p:nvPr/>
            </p:nvSpPr>
            <p:spPr>
              <a:xfrm>
                <a:off x="3371865" y="2787775"/>
                <a:ext cx="144000" cy="14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08DC0EF7-63BF-4037-BD5B-5A0993C51048}"/>
                  </a:ext>
                </a:extLst>
              </p:cNvPr>
              <p:cNvSpPr/>
              <p:nvPr/>
            </p:nvSpPr>
            <p:spPr>
              <a:xfrm>
                <a:off x="3555885" y="2787775"/>
                <a:ext cx="144000" cy="14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6" name="Oval 105">
                <a:extLst>
                  <a:ext uri="{FF2B5EF4-FFF2-40B4-BE49-F238E27FC236}">
                    <a16:creationId xmlns:a16="http://schemas.microsoft.com/office/drawing/2014/main" id="{3247C992-CF93-4B17-8C21-33359F5990D6}"/>
                  </a:ext>
                </a:extLst>
              </p:cNvPr>
              <p:cNvSpPr/>
              <p:nvPr/>
            </p:nvSpPr>
            <p:spPr>
              <a:xfrm>
                <a:off x="3739905" y="2787775"/>
                <a:ext cx="144000" cy="14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7" name="Oval 106">
                <a:extLst>
                  <a:ext uri="{FF2B5EF4-FFF2-40B4-BE49-F238E27FC236}">
                    <a16:creationId xmlns:a16="http://schemas.microsoft.com/office/drawing/2014/main" id="{23F8CF1D-8766-433E-AA5A-1C0572F7F824}"/>
                  </a:ext>
                </a:extLst>
              </p:cNvPr>
              <p:cNvSpPr/>
              <p:nvPr/>
            </p:nvSpPr>
            <p:spPr>
              <a:xfrm>
                <a:off x="3923928" y="2787775"/>
                <a:ext cx="144000" cy="14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CCFF20D6-DDCD-4A6B-A58E-C75AD8AFFF14}"/>
                </a:ext>
              </a:extLst>
            </p:cNvPr>
            <p:cNvGrpSpPr/>
            <p:nvPr/>
          </p:nvGrpSpPr>
          <p:grpSpPr>
            <a:xfrm>
              <a:off x="963093" y="1705764"/>
              <a:ext cx="1800183" cy="144000"/>
              <a:chOff x="2267745" y="2787775"/>
              <a:chExt cx="1800183" cy="144000"/>
            </a:xfrm>
            <a:solidFill>
              <a:schemeClr val="bg1"/>
            </a:solidFill>
          </p:grpSpPr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ED757BEF-ED79-447B-80F9-3D6DEBB38E3D}"/>
                  </a:ext>
                </a:extLst>
              </p:cNvPr>
              <p:cNvSpPr/>
              <p:nvPr/>
            </p:nvSpPr>
            <p:spPr>
              <a:xfrm>
                <a:off x="2267745" y="2787775"/>
                <a:ext cx="144000" cy="14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EC4C7130-1A05-4858-A8B7-2F6660E3E174}"/>
                  </a:ext>
                </a:extLst>
              </p:cNvPr>
              <p:cNvSpPr/>
              <p:nvPr/>
            </p:nvSpPr>
            <p:spPr>
              <a:xfrm>
                <a:off x="2451765" y="2787775"/>
                <a:ext cx="144000" cy="14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BA48BC11-C44B-4C48-AFE6-74531A6E6095}"/>
                  </a:ext>
                </a:extLst>
              </p:cNvPr>
              <p:cNvSpPr/>
              <p:nvPr/>
            </p:nvSpPr>
            <p:spPr>
              <a:xfrm>
                <a:off x="2635785" y="2787775"/>
                <a:ext cx="144000" cy="14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1" name="Oval 90">
                <a:extLst>
                  <a:ext uri="{FF2B5EF4-FFF2-40B4-BE49-F238E27FC236}">
                    <a16:creationId xmlns:a16="http://schemas.microsoft.com/office/drawing/2014/main" id="{CC7089A4-13BE-45FA-9395-288ADEE1193D}"/>
                  </a:ext>
                </a:extLst>
              </p:cNvPr>
              <p:cNvSpPr/>
              <p:nvPr/>
            </p:nvSpPr>
            <p:spPr>
              <a:xfrm>
                <a:off x="2819805" y="2787775"/>
                <a:ext cx="144000" cy="14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DC2D9E39-C55A-47AA-BB90-9D63442723DA}"/>
                  </a:ext>
                </a:extLst>
              </p:cNvPr>
              <p:cNvSpPr/>
              <p:nvPr/>
            </p:nvSpPr>
            <p:spPr>
              <a:xfrm>
                <a:off x="3003825" y="2787775"/>
                <a:ext cx="144000" cy="14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D7103A0E-F250-406A-AE20-4676409084A5}"/>
                  </a:ext>
                </a:extLst>
              </p:cNvPr>
              <p:cNvSpPr/>
              <p:nvPr/>
            </p:nvSpPr>
            <p:spPr>
              <a:xfrm>
                <a:off x="3187845" y="2787775"/>
                <a:ext cx="144000" cy="14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4" name="Oval 93">
                <a:extLst>
                  <a:ext uri="{FF2B5EF4-FFF2-40B4-BE49-F238E27FC236}">
                    <a16:creationId xmlns:a16="http://schemas.microsoft.com/office/drawing/2014/main" id="{A5BF225B-5D02-4E8E-815E-059F77BDE348}"/>
                  </a:ext>
                </a:extLst>
              </p:cNvPr>
              <p:cNvSpPr/>
              <p:nvPr/>
            </p:nvSpPr>
            <p:spPr>
              <a:xfrm>
                <a:off x="3371865" y="2787775"/>
                <a:ext cx="144000" cy="14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D10742A8-6635-4B5A-965F-042347DC87E5}"/>
                  </a:ext>
                </a:extLst>
              </p:cNvPr>
              <p:cNvSpPr/>
              <p:nvPr/>
            </p:nvSpPr>
            <p:spPr>
              <a:xfrm>
                <a:off x="3555885" y="2787775"/>
                <a:ext cx="144000" cy="14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C8DA6E03-5D46-4D91-A5C3-7163344BD5AB}"/>
                  </a:ext>
                </a:extLst>
              </p:cNvPr>
              <p:cNvSpPr/>
              <p:nvPr/>
            </p:nvSpPr>
            <p:spPr>
              <a:xfrm>
                <a:off x="3739905" y="2787775"/>
                <a:ext cx="144000" cy="14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7" name="Oval 96">
                <a:extLst>
                  <a:ext uri="{FF2B5EF4-FFF2-40B4-BE49-F238E27FC236}">
                    <a16:creationId xmlns:a16="http://schemas.microsoft.com/office/drawing/2014/main" id="{582A44AC-93F6-4C3B-B1B1-59BB92536F9C}"/>
                  </a:ext>
                </a:extLst>
              </p:cNvPr>
              <p:cNvSpPr/>
              <p:nvPr/>
            </p:nvSpPr>
            <p:spPr>
              <a:xfrm>
                <a:off x="3923928" y="2787775"/>
                <a:ext cx="144000" cy="14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1FE16609-FAC9-402C-BD73-1DF76376FA4B}"/>
                </a:ext>
              </a:extLst>
            </p:cNvPr>
            <p:cNvGrpSpPr/>
            <p:nvPr/>
          </p:nvGrpSpPr>
          <p:grpSpPr>
            <a:xfrm>
              <a:off x="963093" y="1518161"/>
              <a:ext cx="1800183" cy="144000"/>
              <a:chOff x="2267745" y="2787775"/>
              <a:chExt cx="1800183" cy="144000"/>
            </a:xfrm>
            <a:solidFill>
              <a:schemeClr val="bg1"/>
            </a:solidFill>
          </p:grpSpPr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9B2E8712-2B3C-4E8E-BE6D-A843A5966C3D}"/>
                  </a:ext>
                </a:extLst>
              </p:cNvPr>
              <p:cNvSpPr/>
              <p:nvPr/>
            </p:nvSpPr>
            <p:spPr>
              <a:xfrm>
                <a:off x="2267745" y="2787775"/>
                <a:ext cx="144000" cy="14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58DFD33B-8D69-4549-844F-C361988D2C94}"/>
                  </a:ext>
                </a:extLst>
              </p:cNvPr>
              <p:cNvSpPr/>
              <p:nvPr/>
            </p:nvSpPr>
            <p:spPr>
              <a:xfrm>
                <a:off x="2451765" y="2787775"/>
                <a:ext cx="144000" cy="14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69065DD4-798D-4386-8E74-17F46004E909}"/>
                  </a:ext>
                </a:extLst>
              </p:cNvPr>
              <p:cNvSpPr/>
              <p:nvPr/>
            </p:nvSpPr>
            <p:spPr>
              <a:xfrm>
                <a:off x="2635785" y="2787775"/>
                <a:ext cx="144000" cy="14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7059E796-D23B-4227-A73A-4E384AF07D2E}"/>
                  </a:ext>
                </a:extLst>
              </p:cNvPr>
              <p:cNvSpPr/>
              <p:nvPr/>
            </p:nvSpPr>
            <p:spPr>
              <a:xfrm>
                <a:off x="2819805" y="2787775"/>
                <a:ext cx="144000" cy="14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440BCDF4-E54C-4656-97CF-5404EC6581C8}"/>
                  </a:ext>
                </a:extLst>
              </p:cNvPr>
              <p:cNvSpPr/>
              <p:nvPr/>
            </p:nvSpPr>
            <p:spPr>
              <a:xfrm>
                <a:off x="3003825" y="2787775"/>
                <a:ext cx="144000" cy="14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A07D0E9C-D392-4F0E-91C2-60752A4342A7}"/>
                  </a:ext>
                </a:extLst>
              </p:cNvPr>
              <p:cNvSpPr/>
              <p:nvPr/>
            </p:nvSpPr>
            <p:spPr>
              <a:xfrm>
                <a:off x="3187845" y="2787775"/>
                <a:ext cx="144000" cy="14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32EF3A90-6523-4940-8617-7B40B8B96532}"/>
                  </a:ext>
                </a:extLst>
              </p:cNvPr>
              <p:cNvSpPr/>
              <p:nvPr/>
            </p:nvSpPr>
            <p:spPr>
              <a:xfrm>
                <a:off x="3371865" y="2787775"/>
                <a:ext cx="144000" cy="14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81161470-842B-479F-BFD4-FCF5B3171940}"/>
                  </a:ext>
                </a:extLst>
              </p:cNvPr>
              <p:cNvSpPr/>
              <p:nvPr/>
            </p:nvSpPr>
            <p:spPr>
              <a:xfrm>
                <a:off x="3555885" y="2787775"/>
                <a:ext cx="144000" cy="14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E5650F17-5D26-41C7-8B16-E2EF772E729D}"/>
                  </a:ext>
                </a:extLst>
              </p:cNvPr>
              <p:cNvSpPr/>
              <p:nvPr/>
            </p:nvSpPr>
            <p:spPr>
              <a:xfrm>
                <a:off x="3739905" y="2787775"/>
                <a:ext cx="144000" cy="14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7" name="Oval 86">
                <a:extLst>
                  <a:ext uri="{FF2B5EF4-FFF2-40B4-BE49-F238E27FC236}">
                    <a16:creationId xmlns:a16="http://schemas.microsoft.com/office/drawing/2014/main" id="{910BFFD4-B863-45E2-8AD3-69D56746895C}"/>
                  </a:ext>
                </a:extLst>
              </p:cNvPr>
              <p:cNvSpPr/>
              <p:nvPr/>
            </p:nvSpPr>
            <p:spPr>
              <a:xfrm>
                <a:off x="3923928" y="2787775"/>
                <a:ext cx="144000" cy="14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0E19CB95-28F2-4D36-AA9F-AADD228B3B3B}"/>
                </a:ext>
              </a:extLst>
            </p:cNvPr>
            <p:cNvGrpSpPr/>
            <p:nvPr/>
          </p:nvGrpSpPr>
          <p:grpSpPr>
            <a:xfrm>
              <a:off x="963093" y="1330558"/>
              <a:ext cx="1800183" cy="144000"/>
              <a:chOff x="2267745" y="2787775"/>
              <a:chExt cx="1800183" cy="144000"/>
            </a:xfrm>
            <a:solidFill>
              <a:schemeClr val="bg1"/>
            </a:solidFill>
          </p:grpSpPr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8F5FF5CB-BA9D-4AC5-BC9D-2DCE5C79225B}"/>
                  </a:ext>
                </a:extLst>
              </p:cNvPr>
              <p:cNvSpPr/>
              <p:nvPr/>
            </p:nvSpPr>
            <p:spPr>
              <a:xfrm>
                <a:off x="2267745" y="2787775"/>
                <a:ext cx="144000" cy="14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4DD5598B-219E-4A7E-B0A9-C3BBE31946EA}"/>
                  </a:ext>
                </a:extLst>
              </p:cNvPr>
              <p:cNvSpPr/>
              <p:nvPr/>
            </p:nvSpPr>
            <p:spPr>
              <a:xfrm>
                <a:off x="2451765" y="2787775"/>
                <a:ext cx="144000" cy="14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A16DC296-3FD6-4BB6-89C5-29E92856206C}"/>
                  </a:ext>
                </a:extLst>
              </p:cNvPr>
              <p:cNvSpPr/>
              <p:nvPr/>
            </p:nvSpPr>
            <p:spPr>
              <a:xfrm>
                <a:off x="2635785" y="2787775"/>
                <a:ext cx="144000" cy="14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23F0C7EE-65C7-44FE-9B07-F821134638B6}"/>
                  </a:ext>
                </a:extLst>
              </p:cNvPr>
              <p:cNvSpPr/>
              <p:nvPr/>
            </p:nvSpPr>
            <p:spPr>
              <a:xfrm>
                <a:off x="2819805" y="2787775"/>
                <a:ext cx="144000" cy="14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4348B57A-E641-4559-8D70-1D2B03ACC5F2}"/>
                  </a:ext>
                </a:extLst>
              </p:cNvPr>
              <p:cNvSpPr/>
              <p:nvPr/>
            </p:nvSpPr>
            <p:spPr>
              <a:xfrm>
                <a:off x="3003825" y="2787775"/>
                <a:ext cx="144000" cy="14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CC8EF558-21E2-4D61-8363-B40B64C63594}"/>
                  </a:ext>
                </a:extLst>
              </p:cNvPr>
              <p:cNvSpPr/>
              <p:nvPr/>
            </p:nvSpPr>
            <p:spPr>
              <a:xfrm>
                <a:off x="3187845" y="2787775"/>
                <a:ext cx="144000" cy="14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3D14F5B6-2BA2-4895-B899-BA8EE26FFD3B}"/>
                  </a:ext>
                </a:extLst>
              </p:cNvPr>
              <p:cNvSpPr/>
              <p:nvPr/>
            </p:nvSpPr>
            <p:spPr>
              <a:xfrm>
                <a:off x="3371865" y="2787775"/>
                <a:ext cx="144000" cy="14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98B464E4-05D9-4F5B-9982-C79A39530857}"/>
                  </a:ext>
                </a:extLst>
              </p:cNvPr>
              <p:cNvSpPr/>
              <p:nvPr/>
            </p:nvSpPr>
            <p:spPr>
              <a:xfrm>
                <a:off x="3555885" y="2787775"/>
                <a:ext cx="144000" cy="14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C2F10A1E-8858-4B1B-B7E7-43FF4D15B222}"/>
                  </a:ext>
                </a:extLst>
              </p:cNvPr>
              <p:cNvSpPr/>
              <p:nvPr/>
            </p:nvSpPr>
            <p:spPr>
              <a:xfrm>
                <a:off x="3739905" y="2787775"/>
                <a:ext cx="144000" cy="14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654E971C-5C6F-4823-BE2A-2CFC766DCD58}"/>
                  </a:ext>
                </a:extLst>
              </p:cNvPr>
              <p:cNvSpPr/>
              <p:nvPr/>
            </p:nvSpPr>
            <p:spPr>
              <a:xfrm>
                <a:off x="3923928" y="2787775"/>
                <a:ext cx="144000" cy="14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E488E793-F918-48B3-ABC0-5668DC90DD58}"/>
                </a:ext>
              </a:extLst>
            </p:cNvPr>
            <p:cNvGrpSpPr/>
            <p:nvPr/>
          </p:nvGrpSpPr>
          <p:grpSpPr>
            <a:xfrm>
              <a:off x="963093" y="1142955"/>
              <a:ext cx="1800183" cy="144000"/>
              <a:chOff x="2267745" y="2787775"/>
              <a:chExt cx="1800183" cy="144000"/>
            </a:xfrm>
            <a:solidFill>
              <a:schemeClr val="bg1"/>
            </a:solidFill>
          </p:grpSpPr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D929F2E7-0A6F-4094-BFF0-0EB039C41641}"/>
                  </a:ext>
                </a:extLst>
              </p:cNvPr>
              <p:cNvSpPr/>
              <p:nvPr/>
            </p:nvSpPr>
            <p:spPr>
              <a:xfrm>
                <a:off x="2267745" y="2787775"/>
                <a:ext cx="144000" cy="14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34F7F614-FF8C-4D8C-91CF-80DCED2C040F}"/>
                  </a:ext>
                </a:extLst>
              </p:cNvPr>
              <p:cNvSpPr/>
              <p:nvPr/>
            </p:nvSpPr>
            <p:spPr>
              <a:xfrm>
                <a:off x="2451765" y="2787775"/>
                <a:ext cx="144000" cy="14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76C7810E-163B-4F5E-8FF9-C2F3DDF5B8A5}"/>
                  </a:ext>
                </a:extLst>
              </p:cNvPr>
              <p:cNvSpPr/>
              <p:nvPr/>
            </p:nvSpPr>
            <p:spPr>
              <a:xfrm>
                <a:off x="2635785" y="2787775"/>
                <a:ext cx="144000" cy="14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5F2635EC-FD44-421B-9F78-10DA93715F72}"/>
                  </a:ext>
                </a:extLst>
              </p:cNvPr>
              <p:cNvSpPr/>
              <p:nvPr/>
            </p:nvSpPr>
            <p:spPr>
              <a:xfrm>
                <a:off x="2819805" y="2787775"/>
                <a:ext cx="144000" cy="14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4265CE28-B2CB-4901-9D07-122F70809C52}"/>
                  </a:ext>
                </a:extLst>
              </p:cNvPr>
              <p:cNvSpPr/>
              <p:nvPr/>
            </p:nvSpPr>
            <p:spPr>
              <a:xfrm>
                <a:off x="3003825" y="2787775"/>
                <a:ext cx="144000" cy="14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F994D39A-A53E-464C-97EC-C282EF2CA8D9}"/>
                  </a:ext>
                </a:extLst>
              </p:cNvPr>
              <p:cNvSpPr/>
              <p:nvPr/>
            </p:nvSpPr>
            <p:spPr>
              <a:xfrm>
                <a:off x="3187845" y="2787775"/>
                <a:ext cx="144000" cy="14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7C3C5A68-2E68-4F87-9223-DF8CE50BDFF2}"/>
                  </a:ext>
                </a:extLst>
              </p:cNvPr>
              <p:cNvSpPr/>
              <p:nvPr/>
            </p:nvSpPr>
            <p:spPr>
              <a:xfrm>
                <a:off x="3371865" y="2787775"/>
                <a:ext cx="144000" cy="14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6B374B47-285C-4196-80DD-B58DEF0A0F08}"/>
                  </a:ext>
                </a:extLst>
              </p:cNvPr>
              <p:cNvSpPr/>
              <p:nvPr/>
            </p:nvSpPr>
            <p:spPr>
              <a:xfrm>
                <a:off x="3555885" y="2787775"/>
                <a:ext cx="144000" cy="14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E153F97D-3A7F-4324-8A8C-A2ECD54DAF79}"/>
                  </a:ext>
                </a:extLst>
              </p:cNvPr>
              <p:cNvSpPr/>
              <p:nvPr/>
            </p:nvSpPr>
            <p:spPr>
              <a:xfrm>
                <a:off x="3739905" y="2787775"/>
                <a:ext cx="144000" cy="14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E66B9FE2-EDE3-41CC-BEEB-5EFE8404A3DB}"/>
                  </a:ext>
                </a:extLst>
              </p:cNvPr>
              <p:cNvSpPr/>
              <p:nvPr/>
            </p:nvSpPr>
            <p:spPr>
              <a:xfrm>
                <a:off x="3923928" y="2787775"/>
                <a:ext cx="144000" cy="14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42395560"/>
      </p:ext>
    </p:extLst>
  </p:cSld>
  <p:clrMapOvr>
    <a:masterClrMapping/>
  </p:clrMapOvr>
  <p:transition spd="slow">
    <p:cover dir="r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Block Arc 14"/>
          <p:cNvSpPr/>
          <p:nvPr/>
        </p:nvSpPr>
        <p:spPr>
          <a:xfrm>
            <a:off x="179511" y="2143048"/>
            <a:ext cx="1217198" cy="1217254"/>
          </a:xfrm>
          <a:custGeom>
            <a:avLst/>
            <a:gdLst/>
            <a:ahLst/>
            <a:cxnLst/>
            <a:rect l="l" t="t" r="r" b="b"/>
            <a:pathLst>
              <a:path w="1217198" h="1217254">
                <a:moveTo>
                  <a:pt x="1172073" y="616019"/>
                </a:moveTo>
                <a:lnTo>
                  <a:pt x="1217198" y="616610"/>
                </a:lnTo>
                <a:cubicBezTo>
                  <a:pt x="1216181" y="694136"/>
                  <a:pt x="1200702" y="768120"/>
                  <a:pt x="1172073" y="835497"/>
                </a:cubicBezTo>
                <a:close/>
                <a:moveTo>
                  <a:pt x="592301" y="223"/>
                </a:moveTo>
                <a:cubicBezTo>
                  <a:pt x="925156" y="-8708"/>
                  <a:pt x="1203399" y="251500"/>
                  <a:pt x="1216760" y="584207"/>
                </a:cubicBezTo>
                <a:lnTo>
                  <a:pt x="1025903" y="591872"/>
                </a:lnTo>
                <a:cubicBezTo>
                  <a:pt x="1016735" y="363582"/>
                  <a:pt x="825816" y="185038"/>
                  <a:pt x="597424" y="191166"/>
                </a:cubicBezTo>
                <a:cubicBezTo>
                  <a:pt x="369033" y="197294"/>
                  <a:pt x="187962" y="385820"/>
                  <a:pt x="191049" y="614273"/>
                </a:cubicBezTo>
                <a:cubicBezTo>
                  <a:pt x="194136" y="842726"/>
                  <a:pt x="380235" y="1026290"/>
                  <a:pt x="608708" y="1026244"/>
                </a:cubicBezTo>
                <a:cubicBezTo>
                  <a:pt x="773320" y="1026211"/>
                  <a:pt x="915896" y="930876"/>
                  <a:pt x="982606" y="791527"/>
                </a:cubicBezTo>
                <a:lnTo>
                  <a:pt x="982606" y="1085471"/>
                </a:lnTo>
                <a:cubicBezTo>
                  <a:pt x="880769" y="1168806"/>
                  <a:pt x="750352" y="1217226"/>
                  <a:pt x="608747" y="1217254"/>
                </a:cubicBezTo>
                <a:cubicBezTo>
                  <a:pt x="275773" y="1217320"/>
                  <a:pt x="4555" y="949797"/>
                  <a:pt x="56" y="616853"/>
                </a:cubicBezTo>
                <a:cubicBezTo>
                  <a:pt x="-4443" y="283909"/>
                  <a:pt x="259446" y="9154"/>
                  <a:pt x="592301" y="22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loud Light" panose="02000000000000000000" pitchFamily="50" charset="-34"/>
              <a:cs typeface="Cloud Light" panose="02000000000000000000" pitchFamily="50" charset="-34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207294" y="1561169"/>
            <a:ext cx="189467" cy="1040153"/>
          </a:xfrm>
          <a:custGeom>
            <a:avLst/>
            <a:gdLst>
              <a:gd name="connsiteX0" fmla="*/ 0 w 189467"/>
              <a:gd name="connsiteY0" fmla="*/ 0 h 1080346"/>
              <a:gd name="connsiteX1" fmla="*/ 189467 w 189467"/>
              <a:gd name="connsiteY1" fmla="*/ 0 h 1080346"/>
              <a:gd name="connsiteX2" fmla="*/ 189467 w 189467"/>
              <a:gd name="connsiteY2" fmla="*/ 1080346 h 1080346"/>
              <a:gd name="connsiteX3" fmla="*/ 187528 w 189467"/>
              <a:gd name="connsiteY3" fmla="*/ 1040153 h 1080346"/>
              <a:gd name="connsiteX4" fmla="*/ 0 w 189467"/>
              <a:gd name="connsiteY4" fmla="*/ 674512 h 1080346"/>
              <a:gd name="connsiteX5" fmla="*/ 0 w 189467"/>
              <a:gd name="connsiteY5" fmla="*/ 0 h 1080346"/>
              <a:gd name="connsiteX0" fmla="*/ 0 w 189467"/>
              <a:gd name="connsiteY0" fmla="*/ 0 h 1040153"/>
              <a:gd name="connsiteX1" fmla="*/ 189467 w 189467"/>
              <a:gd name="connsiteY1" fmla="*/ 0 h 1040153"/>
              <a:gd name="connsiteX2" fmla="*/ 187528 w 189467"/>
              <a:gd name="connsiteY2" fmla="*/ 1040153 h 1040153"/>
              <a:gd name="connsiteX3" fmla="*/ 0 w 189467"/>
              <a:gd name="connsiteY3" fmla="*/ 674512 h 1040153"/>
              <a:gd name="connsiteX4" fmla="*/ 0 w 189467"/>
              <a:gd name="connsiteY4" fmla="*/ 0 h 1040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9467" h="1040153">
                <a:moveTo>
                  <a:pt x="0" y="0"/>
                </a:moveTo>
                <a:lnTo>
                  <a:pt x="189467" y="0"/>
                </a:lnTo>
                <a:cubicBezTo>
                  <a:pt x="188821" y="346718"/>
                  <a:pt x="188174" y="693435"/>
                  <a:pt x="187528" y="1040153"/>
                </a:cubicBezTo>
                <a:cubicBezTo>
                  <a:pt x="179329" y="879836"/>
                  <a:pt x="108663" y="777233"/>
                  <a:pt x="0" y="674512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  <a:latin typeface="Cloud Light" panose="02000000000000000000" pitchFamily="50" charset="-34"/>
              <a:cs typeface="Cloud Light" panose="02000000000000000000" pitchFamily="50" charset="-34"/>
            </a:endParaRPr>
          </a:p>
        </p:txBody>
      </p:sp>
      <p:sp>
        <p:nvSpPr>
          <p:cNvPr id="3" name="Title 2"/>
          <p:cNvSpPr txBox="1">
            <a:spLocks/>
          </p:cNvSpPr>
          <p:nvPr/>
        </p:nvSpPr>
        <p:spPr>
          <a:xfrm>
            <a:off x="0" y="483518"/>
            <a:ext cx="9144000" cy="576064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Cloud" panose="02000000000000000000" pitchFamily="50" charset="-34"/>
                <a:cs typeface="Cloud" panose="02000000000000000000" pitchFamily="50" charset="-34"/>
              </a:rPr>
              <a:t>Main Content</a:t>
            </a:r>
          </a:p>
        </p:txBody>
      </p:sp>
      <p:sp>
        <p:nvSpPr>
          <p:cNvPr id="7" name="Rectangle 6"/>
          <p:cNvSpPr/>
          <p:nvPr/>
        </p:nvSpPr>
        <p:spPr>
          <a:xfrm>
            <a:off x="3060504" y="1383694"/>
            <a:ext cx="5480860" cy="684000"/>
          </a:xfrm>
          <a:prstGeom prst="rect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  <a:latin typeface="Cloud Light" panose="02000000000000000000" pitchFamily="50" charset="-34"/>
              <a:cs typeface="Cloud Light" panose="02000000000000000000" pitchFamily="50" charset="-34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3263981" y="1447862"/>
            <a:ext cx="5040560" cy="559668"/>
            <a:chOff x="2175371" y="1762964"/>
            <a:chExt cx="5040560" cy="559668"/>
          </a:xfrm>
        </p:grpSpPr>
        <p:sp>
          <p:nvSpPr>
            <p:cNvPr id="10" name="TextBox 10"/>
            <p:cNvSpPr txBox="1"/>
            <p:nvPr/>
          </p:nvSpPr>
          <p:spPr bwMode="auto">
            <a:xfrm>
              <a:off x="2175371" y="1762964"/>
              <a:ext cx="5040560" cy="322659"/>
            </a:xfrm>
            <a:prstGeom prst="round2Same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loud" panose="02000000000000000000" pitchFamily="50" charset="-34"/>
                  <a:cs typeface="Cloud" panose="02000000000000000000" pitchFamily="50" charset="-34"/>
                </a:rPr>
                <a:t>Plan project Layout</a:t>
              </a:r>
            </a:p>
          </p:txBody>
        </p:sp>
        <p:sp>
          <p:nvSpPr>
            <p:cNvPr id="11" name="TextBox 10"/>
            <p:cNvSpPr txBox="1"/>
            <p:nvPr/>
          </p:nvSpPr>
          <p:spPr bwMode="auto">
            <a:xfrm>
              <a:off x="2175371" y="2032239"/>
              <a:ext cx="5040560" cy="290393"/>
            </a:xfrm>
            <a:prstGeom prst="round2Same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Cloud Light" panose="02000000000000000000" pitchFamily="50" charset="-34"/>
                  <a:cs typeface="Cloud Light" panose="02000000000000000000" pitchFamily="50" charset="-34"/>
                </a:rPr>
                <a:t>StarGate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loud Light" panose="02000000000000000000" pitchFamily="50" charset="-34"/>
                  <a:cs typeface="Cloud Light" panose="02000000000000000000" pitchFamily="50" charset="-34"/>
                </a:rPr>
                <a:t>-plan</a:t>
              </a:r>
            </a:p>
          </p:txBody>
        </p:sp>
      </p:grpSp>
      <p:sp>
        <p:nvSpPr>
          <p:cNvPr id="12" name="Chevron 11"/>
          <p:cNvSpPr/>
          <p:nvPr/>
        </p:nvSpPr>
        <p:spPr>
          <a:xfrm rot="16200000">
            <a:off x="2096802" y="1250137"/>
            <a:ext cx="838984" cy="792088"/>
          </a:xfrm>
          <a:prstGeom prst="chevron">
            <a:avLst>
              <a:gd name="adj" fmla="val 33915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loud Light" panose="02000000000000000000" pitchFamily="50" charset="-34"/>
              <a:cs typeface="Cloud Light" panose="02000000000000000000" pitchFamily="50" charset="-34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239223" y="1341441"/>
            <a:ext cx="554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Cloud" panose="02000000000000000000" pitchFamily="50" charset="-34"/>
                <a:cs typeface="Cloud" panose="02000000000000000000" pitchFamily="50" charset="-34"/>
              </a:rPr>
              <a:t>01</a:t>
            </a:r>
            <a:endParaRPr lang="ko-KR" altLang="en-US" sz="2400" b="1" dirty="0">
              <a:solidFill>
                <a:schemeClr val="bg1"/>
              </a:solidFill>
              <a:latin typeface="Cloud" panose="02000000000000000000" pitchFamily="50" charset="-34"/>
              <a:cs typeface="Cloud" panose="02000000000000000000" pitchFamily="50" charset="-34"/>
            </a:endParaRPr>
          </a:p>
        </p:txBody>
      </p:sp>
      <p:sp>
        <p:nvSpPr>
          <p:cNvPr id="14" name="Freeform 13"/>
          <p:cNvSpPr/>
          <p:nvPr/>
        </p:nvSpPr>
        <p:spPr>
          <a:xfrm>
            <a:off x="950152" y="421885"/>
            <a:ext cx="726841" cy="1121399"/>
          </a:xfrm>
          <a:custGeom>
            <a:avLst/>
            <a:gdLst/>
            <a:ahLst/>
            <a:cxnLst/>
            <a:rect l="l" t="t" r="r" b="b"/>
            <a:pathLst>
              <a:path w="726841" h="1121399">
                <a:moveTo>
                  <a:pt x="236325" y="1049494"/>
                </a:moveTo>
                <a:lnTo>
                  <a:pt x="495287" y="1049494"/>
                </a:lnTo>
                <a:cubicBezTo>
                  <a:pt x="491080" y="1064561"/>
                  <a:pt x="487966" y="1079199"/>
                  <a:pt x="485273" y="1093187"/>
                </a:cubicBezTo>
                <a:lnTo>
                  <a:pt x="245258" y="1092728"/>
                </a:lnTo>
                <a:close/>
                <a:moveTo>
                  <a:pt x="363421" y="203844"/>
                </a:moveTo>
                <a:cubicBezTo>
                  <a:pt x="401307" y="203844"/>
                  <a:pt x="432020" y="234557"/>
                  <a:pt x="432020" y="272443"/>
                </a:cubicBezTo>
                <a:cubicBezTo>
                  <a:pt x="432020" y="310329"/>
                  <a:pt x="401307" y="341042"/>
                  <a:pt x="363421" y="341042"/>
                </a:cubicBezTo>
                <a:cubicBezTo>
                  <a:pt x="325534" y="341042"/>
                  <a:pt x="294821" y="310329"/>
                  <a:pt x="294821" y="272443"/>
                </a:cubicBezTo>
                <a:cubicBezTo>
                  <a:pt x="294821" y="234557"/>
                  <a:pt x="325534" y="203844"/>
                  <a:pt x="363421" y="203844"/>
                </a:cubicBezTo>
                <a:close/>
                <a:moveTo>
                  <a:pt x="363421" y="135244"/>
                </a:moveTo>
                <a:cubicBezTo>
                  <a:pt x="287648" y="135244"/>
                  <a:pt x="226222" y="196671"/>
                  <a:pt x="226222" y="272443"/>
                </a:cubicBezTo>
                <a:cubicBezTo>
                  <a:pt x="226222" y="348216"/>
                  <a:pt x="287648" y="409642"/>
                  <a:pt x="363421" y="409642"/>
                </a:cubicBezTo>
                <a:cubicBezTo>
                  <a:pt x="439193" y="409642"/>
                  <a:pt x="500619" y="348216"/>
                  <a:pt x="500619" y="272443"/>
                </a:cubicBezTo>
                <a:cubicBezTo>
                  <a:pt x="500619" y="196671"/>
                  <a:pt x="439193" y="135244"/>
                  <a:pt x="363421" y="135244"/>
                </a:cubicBezTo>
                <a:close/>
                <a:moveTo>
                  <a:pt x="196200" y="0"/>
                </a:moveTo>
                <a:cubicBezTo>
                  <a:pt x="300307" y="58658"/>
                  <a:pt x="427219" y="59450"/>
                  <a:pt x="531959" y="2129"/>
                </a:cubicBezTo>
                <a:cubicBezTo>
                  <a:pt x="645195" y="251105"/>
                  <a:pt x="615578" y="521951"/>
                  <a:pt x="565642" y="749813"/>
                </a:cubicBezTo>
                <a:lnTo>
                  <a:pt x="726841" y="904479"/>
                </a:lnTo>
                <a:lnTo>
                  <a:pt x="700460" y="1113326"/>
                </a:lnTo>
                <a:lnTo>
                  <a:pt x="510728" y="982128"/>
                </a:lnTo>
                <a:lnTo>
                  <a:pt x="503274" y="1014651"/>
                </a:lnTo>
                <a:lnTo>
                  <a:pt x="228241" y="1014651"/>
                </a:lnTo>
                <a:cubicBezTo>
                  <a:pt x="226194" y="1005458"/>
                  <a:pt x="223902" y="996068"/>
                  <a:pt x="221524" y="986461"/>
                </a:cubicBezTo>
                <a:lnTo>
                  <a:pt x="26381" y="1121399"/>
                </a:lnTo>
                <a:lnTo>
                  <a:pt x="0" y="912552"/>
                </a:lnTo>
                <a:lnTo>
                  <a:pt x="162681" y="756465"/>
                </a:lnTo>
                <a:lnTo>
                  <a:pt x="163137" y="757906"/>
                </a:lnTo>
                <a:lnTo>
                  <a:pt x="165881" y="748957"/>
                </a:lnTo>
                <a:cubicBezTo>
                  <a:pt x="117348" y="521774"/>
                  <a:pt x="87568" y="246912"/>
                  <a:pt x="196200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Cloud Light" panose="02000000000000000000" pitchFamily="50" charset="-34"/>
              <a:cs typeface="Cloud Light" panose="02000000000000000000" pitchFamily="50" charset="-34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1207294" y="2703006"/>
            <a:ext cx="189467" cy="24404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  <a:latin typeface="Cloud Light" panose="02000000000000000000" pitchFamily="50" charset="-34"/>
              <a:cs typeface="Cloud Light" panose="02000000000000000000" pitchFamily="50" charset="-34"/>
            </a:endParaRPr>
          </a:p>
        </p:txBody>
      </p:sp>
      <p:sp>
        <p:nvSpPr>
          <p:cNvPr id="24" name="Freeform 23"/>
          <p:cNvSpPr/>
          <p:nvPr/>
        </p:nvSpPr>
        <p:spPr>
          <a:xfrm>
            <a:off x="1164435" y="190079"/>
            <a:ext cx="298274" cy="244742"/>
          </a:xfrm>
          <a:custGeom>
            <a:avLst/>
            <a:gdLst/>
            <a:ahLst/>
            <a:cxnLst/>
            <a:rect l="l" t="t" r="r" b="b"/>
            <a:pathLst>
              <a:path w="298274" h="244742">
                <a:moveTo>
                  <a:pt x="147328" y="0"/>
                </a:moveTo>
                <a:cubicBezTo>
                  <a:pt x="212319" y="65590"/>
                  <a:pt x="261867" y="134854"/>
                  <a:pt x="298274" y="206570"/>
                </a:cubicBezTo>
                <a:cubicBezTo>
                  <a:pt x="205418" y="258299"/>
                  <a:pt x="92251" y="257374"/>
                  <a:pt x="0" y="204273"/>
                </a:cubicBezTo>
                <a:cubicBezTo>
                  <a:pt x="35363" y="132633"/>
                  <a:pt x="83678" y="64016"/>
                  <a:pt x="14732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Cloud Light" panose="02000000000000000000" pitchFamily="50" charset="-34"/>
              <a:cs typeface="Cloud Light" panose="02000000000000000000" pitchFamily="50" charset="-34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3060504" y="2249404"/>
            <a:ext cx="5480860" cy="684000"/>
          </a:xfrm>
          <a:prstGeom prst="rect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  <a:latin typeface="Cloud Light" panose="02000000000000000000" pitchFamily="50" charset="-34"/>
              <a:cs typeface="Cloud Light" panose="02000000000000000000" pitchFamily="50" charset="-34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3263981" y="2313572"/>
            <a:ext cx="5040560" cy="559668"/>
            <a:chOff x="2175371" y="1762964"/>
            <a:chExt cx="5040560" cy="559668"/>
          </a:xfrm>
        </p:grpSpPr>
        <p:sp>
          <p:nvSpPr>
            <p:cNvPr id="33" name="TextBox 10"/>
            <p:cNvSpPr txBox="1"/>
            <p:nvPr/>
          </p:nvSpPr>
          <p:spPr bwMode="auto">
            <a:xfrm>
              <a:off x="2175371" y="1762964"/>
              <a:ext cx="5040560" cy="322659"/>
            </a:xfrm>
            <a:prstGeom prst="round2Same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loud" panose="02000000000000000000" pitchFamily="50" charset="-34"/>
                  <a:cs typeface="Cloud" panose="02000000000000000000" pitchFamily="50" charset="-34"/>
                </a:rPr>
                <a:t>System requirements</a:t>
              </a:r>
              <a:endPara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4" name="TextBox 33"/>
            <p:cNvSpPr txBox="1"/>
            <p:nvPr/>
          </p:nvSpPr>
          <p:spPr bwMode="auto">
            <a:xfrm>
              <a:off x="2175371" y="2032239"/>
              <a:ext cx="5040560" cy="290393"/>
            </a:xfrm>
            <a:prstGeom prst="round2Same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r>
                <a:rPr lang="th-TH" altLang="ko-KR" sz="1200" dirty="0">
                  <a:latin typeface="Cloud Light" panose="02000000000000000000" pitchFamily="50" charset="-34"/>
                  <a:cs typeface="Cloud Light" panose="02000000000000000000" pitchFamily="50" charset="-34"/>
                </a:rPr>
                <a:t>ความต้องการหลักของ</a:t>
              </a:r>
              <a:r>
                <a:rPr lang="th-TH" altLang="ko-KR" sz="1200" dirty="0" err="1">
                  <a:latin typeface="Cloud Light" panose="02000000000000000000" pitchFamily="50" charset="-34"/>
                  <a:cs typeface="Cloud Light" panose="02000000000000000000" pitchFamily="50" charset="-34"/>
                </a:rPr>
                <a:t>ซอฟแวร์</a:t>
              </a:r>
              <a:endParaRPr lang="en-US" altLang="ko-KR" sz="1200" dirty="0">
                <a:latin typeface="Cloud Light" panose="02000000000000000000" pitchFamily="50" charset="-34"/>
                <a:cs typeface="Cloud Light" panose="02000000000000000000" pitchFamily="50" charset="-34"/>
              </a:endParaRPr>
            </a:p>
          </p:txBody>
        </p:sp>
      </p:grpSp>
      <p:sp>
        <p:nvSpPr>
          <p:cNvPr id="31" name="Chevron 30"/>
          <p:cNvSpPr/>
          <p:nvPr/>
        </p:nvSpPr>
        <p:spPr>
          <a:xfrm rot="16200000">
            <a:off x="2096802" y="2115847"/>
            <a:ext cx="838984" cy="792088"/>
          </a:xfrm>
          <a:prstGeom prst="chevron">
            <a:avLst>
              <a:gd name="adj" fmla="val 33915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loud Light" panose="02000000000000000000" pitchFamily="50" charset="-34"/>
              <a:cs typeface="Cloud Light" panose="02000000000000000000" pitchFamily="50" charset="-34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239223" y="2207151"/>
            <a:ext cx="554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Cloud" panose="02000000000000000000" pitchFamily="50" charset="-34"/>
                <a:cs typeface="Cloud" panose="02000000000000000000" pitchFamily="50" charset="-34"/>
              </a:rPr>
              <a:t>02</a:t>
            </a:r>
            <a:endParaRPr lang="ko-KR" altLang="en-US" sz="2400" b="1" dirty="0">
              <a:solidFill>
                <a:schemeClr val="bg1"/>
              </a:solidFill>
              <a:latin typeface="Cloud" panose="02000000000000000000" pitchFamily="50" charset="-34"/>
              <a:cs typeface="Cloud" panose="02000000000000000000" pitchFamily="50" charset="-34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3060504" y="3115114"/>
            <a:ext cx="5480860" cy="684000"/>
          </a:xfrm>
          <a:prstGeom prst="rect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  <a:latin typeface="Cloud Light" panose="02000000000000000000" pitchFamily="50" charset="-34"/>
              <a:cs typeface="Cloud Light" panose="02000000000000000000" pitchFamily="50" charset="-34"/>
            </a:endParaRPr>
          </a:p>
        </p:txBody>
      </p:sp>
      <p:grpSp>
        <p:nvGrpSpPr>
          <p:cNvPr id="37" name="Group 36"/>
          <p:cNvGrpSpPr/>
          <p:nvPr/>
        </p:nvGrpSpPr>
        <p:grpSpPr>
          <a:xfrm>
            <a:off x="3263981" y="3179282"/>
            <a:ext cx="5040560" cy="558711"/>
            <a:chOff x="2175371" y="1762964"/>
            <a:chExt cx="5040560" cy="558711"/>
          </a:xfrm>
        </p:grpSpPr>
        <p:sp>
          <p:nvSpPr>
            <p:cNvPr id="40" name="TextBox 10"/>
            <p:cNvSpPr txBox="1"/>
            <p:nvPr/>
          </p:nvSpPr>
          <p:spPr bwMode="auto">
            <a:xfrm>
              <a:off x="2175371" y="1762964"/>
              <a:ext cx="5040560" cy="322659"/>
            </a:xfrm>
            <a:prstGeom prst="round2Same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loud" panose="02000000000000000000" pitchFamily="50" charset="-34"/>
                  <a:cs typeface="Cloud" panose="02000000000000000000" pitchFamily="50" charset="-34"/>
                </a:rPr>
                <a:t>Statement of the problem</a:t>
              </a:r>
              <a:endPara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41" name="TextBox 40"/>
            <p:cNvSpPr txBox="1"/>
            <p:nvPr/>
          </p:nvSpPr>
          <p:spPr bwMode="auto">
            <a:xfrm>
              <a:off x="2175371" y="2031282"/>
              <a:ext cx="5040560" cy="290393"/>
            </a:xfrm>
            <a:prstGeom prst="round2Same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th-TH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loud Light" panose="02000000000000000000" pitchFamily="50" charset="-34"/>
                  <a:cs typeface="Cloud Light" panose="02000000000000000000" pitchFamily="50" charset="-34"/>
                </a:rPr>
                <a:t>ที่มาและความสำคัญของปัญหา</a:t>
              </a:r>
            </a:p>
          </p:txBody>
        </p:sp>
      </p:grpSp>
      <p:sp>
        <p:nvSpPr>
          <p:cNvPr id="38" name="Chevron 37"/>
          <p:cNvSpPr/>
          <p:nvPr/>
        </p:nvSpPr>
        <p:spPr>
          <a:xfrm rot="16200000">
            <a:off x="2096802" y="2981557"/>
            <a:ext cx="838984" cy="792088"/>
          </a:xfrm>
          <a:prstGeom prst="chevron">
            <a:avLst>
              <a:gd name="adj" fmla="val 33915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loud Light" panose="02000000000000000000" pitchFamily="50" charset="-34"/>
              <a:cs typeface="Cloud Light" panose="02000000000000000000" pitchFamily="50" charset="-34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2239223" y="3072861"/>
            <a:ext cx="554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Cloud" panose="02000000000000000000" pitchFamily="50" charset="-34"/>
                <a:cs typeface="Cloud" panose="02000000000000000000" pitchFamily="50" charset="-34"/>
              </a:rPr>
              <a:t>03</a:t>
            </a:r>
            <a:endParaRPr lang="ko-KR" altLang="en-US" sz="2400" b="1" dirty="0">
              <a:solidFill>
                <a:schemeClr val="bg1"/>
              </a:solidFill>
              <a:latin typeface="Cloud" panose="02000000000000000000" pitchFamily="50" charset="-34"/>
              <a:cs typeface="Cloud" panose="02000000000000000000" pitchFamily="50" charset="-34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3060504" y="3980824"/>
            <a:ext cx="5480860" cy="684000"/>
          </a:xfrm>
          <a:prstGeom prst="rect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  <a:latin typeface="Cloud Light" panose="02000000000000000000" pitchFamily="50" charset="-34"/>
              <a:cs typeface="Cloud Light" panose="02000000000000000000" pitchFamily="50" charset="-34"/>
            </a:endParaRPr>
          </a:p>
        </p:txBody>
      </p:sp>
      <p:grpSp>
        <p:nvGrpSpPr>
          <p:cNvPr id="44" name="Group 43"/>
          <p:cNvGrpSpPr/>
          <p:nvPr/>
        </p:nvGrpSpPr>
        <p:grpSpPr>
          <a:xfrm>
            <a:off x="3263981" y="4044992"/>
            <a:ext cx="5040560" cy="559668"/>
            <a:chOff x="2175371" y="1762964"/>
            <a:chExt cx="5040560" cy="559668"/>
          </a:xfrm>
        </p:grpSpPr>
        <p:sp>
          <p:nvSpPr>
            <p:cNvPr id="47" name="TextBox 10"/>
            <p:cNvSpPr txBox="1"/>
            <p:nvPr/>
          </p:nvSpPr>
          <p:spPr bwMode="auto">
            <a:xfrm>
              <a:off x="2175371" y="1762964"/>
              <a:ext cx="5040560" cy="322659"/>
            </a:xfrm>
            <a:prstGeom prst="round2Same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loud" panose="02000000000000000000" pitchFamily="50" charset="-34"/>
                  <a:cs typeface="Cloud" panose="02000000000000000000" pitchFamily="50" charset="-34"/>
                </a:rPr>
                <a:t>Sharing solution and techniques</a:t>
              </a:r>
            </a:p>
          </p:txBody>
        </p:sp>
        <p:sp>
          <p:nvSpPr>
            <p:cNvPr id="48" name="TextBox 47"/>
            <p:cNvSpPr txBox="1"/>
            <p:nvPr/>
          </p:nvSpPr>
          <p:spPr bwMode="auto">
            <a:xfrm>
              <a:off x="2175371" y="2032239"/>
              <a:ext cx="5040560" cy="290393"/>
            </a:xfrm>
            <a:prstGeom prst="round2Same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th-TH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loud Light" panose="02000000000000000000" pitchFamily="50" charset="-34"/>
                  <a:cs typeface="Cloud Light" panose="02000000000000000000" pitchFamily="50" charset="-34"/>
                </a:rPr>
                <a:t>โปรแกรมที่ใช้สร้างเกม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loud Light" panose="02000000000000000000" pitchFamily="50" charset="-34"/>
                  <a:cs typeface="Cloud Light" panose="02000000000000000000" pitchFamily="50" charset="-34"/>
                </a:rPr>
                <a:t> </a:t>
              </a:r>
              <a:r>
                <a:rPr lang="th-TH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loud Light" panose="02000000000000000000" pitchFamily="50" charset="-34"/>
                  <a:cs typeface="Cloud Light" panose="02000000000000000000" pitchFamily="50" charset="-34"/>
                </a:rPr>
                <a:t>เทคนิคในการสร้าง และวิธีแก้ปัญหา</a:t>
              </a:r>
            </a:p>
          </p:txBody>
        </p:sp>
      </p:grpSp>
      <p:sp>
        <p:nvSpPr>
          <p:cNvPr id="45" name="Chevron 44"/>
          <p:cNvSpPr/>
          <p:nvPr/>
        </p:nvSpPr>
        <p:spPr>
          <a:xfrm rot="16200000">
            <a:off x="2096802" y="3847267"/>
            <a:ext cx="838984" cy="792088"/>
          </a:xfrm>
          <a:prstGeom prst="chevron">
            <a:avLst>
              <a:gd name="adj" fmla="val 33915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loud Light" panose="02000000000000000000" pitchFamily="50" charset="-34"/>
              <a:cs typeface="Cloud Light" panose="02000000000000000000" pitchFamily="50" charset="-34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239223" y="3938571"/>
            <a:ext cx="554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Cloud" panose="02000000000000000000" pitchFamily="50" charset="-34"/>
                <a:cs typeface="Cloud" panose="02000000000000000000" pitchFamily="50" charset="-34"/>
              </a:rPr>
              <a:t>04</a:t>
            </a:r>
            <a:endParaRPr lang="ko-KR" altLang="en-US" sz="2400" b="1" dirty="0">
              <a:solidFill>
                <a:schemeClr val="bg1"/>
              </a:solidFill>
              <a:latin typeface="Cloud" panose="02000000000000000000" pitchFamily="50" charset="-34"/>
              <a:cs typeface="Cloud" panose="02000000000000000000" pitchFamily="50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095055991"/>
      </p:ext>
    </p:extLst>
  </p:cSld>
  <p:clrMapOvr>
    <a:masterClrMapping/>
  </p:clrMapOvr>
  <p:transition spd="med">
    <p:pull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th-TH" dirty="0">
                <a:latin typeface="Cloud" panose="02000000000000000000" pitchFamily="50" charset="-34"/>
                <a:cs typeface="Cloud" panose="02000000000000000000" pitchFamily="50" charset="-34"/>
              </a:rPr>
              <a:t>ออกแบบ </a:t>
            </a:r>
            <a:r>
              <a:rPr lang="en-US" dirty="0">
                <a:latin typeface="Cloud" panose="02000000000000000000" pitchFamily="50" charset="-34"/>
                <a:cs typeface="Cloud" panose="02000000000000000000" pitchFamily="50" charset="-34"/>
              </a:rPr>
              <a:t>UI</a:t>
            </a:r>
            <a:r>
              <a:rPr lang="th-TH" dirty="0">
                <a:latin typeface="Cloud" panose="02000000000000000000" pitchFamily="50" charset="-34"/>
                <a:cs typeface="Cloud" panose="02000000000000000000" pitchFamily="50" charset="-34"/>
              </a:rPr>
              <a:t> ยังไง</a:t>
            </a:r>
            <a:r>
              <a:rPr lang="en-US" dirty="0">
                <a:latin typeface="Cloud" panose="02000000000000000000" pitchFamily="50" charset="-34"/>
                <a:cs typeface="Cloud" panose="02000000000000000000" pitchFamily="50" charset="-34"/>
              </a:rPr>
              <a:t>?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th-TH" altLang="ko-KR" dirty="0">
                <a:latin typeface="Cloud Light" panose="02000000000000000000" pitchFamily="50" charset="-34"/>
                <a:cs typeface="Cloud Light" panose="02000000000000000000" pitchFamily="50" charset="-34"/>
              </a:rPr>
              <a:t>ส่วนการออกแบบ</a:t>
            </a:r>
            <a:r>
              <a:rPr lang="en-US" altLang="ko-KR" dirty="0">
                <a:latin typeface="Cloud Light" panose="02000000000000000000" pitchFamily="50" charset="-34"/>
                <a:cs typeface="Cloud Light" panose="02000000000000000000" pitchFamily="50" charset="-34"/>
              </a:rPr>
              <a:t>UI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521249" y="1537242"/>
            <a:ext cx="208028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altLang="ko-KR" dirty="0">
                <a:solidFill>
                  <a:schemeClr val="bg1"/>
                </a:solidFill>
                <a:latin typeface="Cloud Light" panose="02000000000000000000" pitchFamily="50" charset="-34"/>
                <a:cs typeface="Cloud Light" panose="02000000000000000000" pitchFamily="50" charset="-34"/>
              </a:rPr>
              <a:t>    การออกแบบ</a:t>
            </a:r>
            <a:r>
              <a:rPr lang="en-US" altLang="ko-KR" dirty="0">
                <a:solidFill>
                  <a:schemeClr val="bg1"/>
                </a:solidFill>
                <a:latin typeface="Cloud Light" panose="02000000000000000000" pitchFamily="50" charset="-34"/>
                <a:cs typeface="Cloud Light" panose="02000000000000000000" pitchFamily="50" charset="-34"/>
              </a:rPr>
              <a:t>UI </a:t>
            </a:r>
            <a:r>
              <a:rPr lang="th-TH" altLang="ko-KR" dirty="0">
                <a:solidFill>
                  <a:schemeClr val="bg1"/>
                </a:solidFill>
                <a:latin typeface="Cloud Light" panose="02000000000000000000" pitchFamily="50" charset="-34"/>
                <a:cs typeface="Cloud Light" panose="02000000000000000000" pitchFamily="50" charset="-34"/>
              </a:rPr>
              <a:t>เพื่อให้ผู้ใช้ได้เข้าถึงในระบบ</a:t>
            </a:r>
            <a:r>
              <a:rPr lang="th-TH" altLang="ko-KR" dirty="0" err="1">
                <a:solidFill>
                  <a:schemeClr val="bg1"/>
                </a:solidFill>
                <a:latin typeface="Cloud Light" panose="02000000000000000000" pitchFamily="50" charset="-34"/>
                <a:cs typeface="Cloud Light" panose="02000000000000000000" pitchFamily="50" charset="-34"/>
              </a:rPr>
              <a:t>ต่างๆ</a:t>
            </a:r>
            <a:r>
              <a:rPr lang="en-US" altLang="ko-KR" dirty="0">
                <a:solidFill>
                  <a:schemeClr val="bg1"/>
                </a:solidFill>
                <a:latin typeface="Cloud Light" panose="02000000000000000000" pitchFamily="50" charset="-34"/>
                <a:cs typeface="Cloud Light" panose="02000000000000000000" pitchFamily="50" charset="-34"/>
              </a:rPr>
              <a:t> </a:t>
            </a:r>
            <a:r>
              <a:rPr lang="th-TH" altLang="ko-KR" dirty="0">
                <a:solidFill>
                  <a:schemeClr val="bg1"/>
                </a:solidFill>
                <a:latin typeface="Cloud Light" panose="02000000000000000000" pitchFamily="50" charset="-34"/>
                <a:cs typeface="Cloud Light" panose="02000000000000000000" pitchFamily="50" charset="-34"/>
              </a:rPr>
              <a:t>ของเกมที่ไม่ยุ่งยากและไม่ซับซ้อนจนเกินไป ด้วยเครื่องมือ </a:t>
            </a:r>
            <a:r>
              <a:rPr lang="en-US" altLang="ko-KR" dirty="0" err="1">
                <a:solidFill>
                  <a:schemeClr val="bg1"/>
                </a:solidFill>
                <a:latin typeface="Cloud Light" panose="02000000000000000000" pitchFamily="50" charset="-34"/>
                <a:cs typeface="Cloud Light" panose="02000000000000000000" pitchFamily="50" charset="-34"/>
              </a:rPr>
              <a:t>Gamestraps</a:t>
            </a:r>
            <a:r>
              <a:rPr lang="en-US" altLang="ko-KR" dirty="0">
                <a:solidFill>
                  <a:schemeClr val="bg1"/>
                </a:solidFill>
                <a:latin typeface="Cloud Light" panose="02000000000000000000" pitchFamily="50" charset="-34"/>
                <a:cs typeface="Cloud Light" panose="02000000000000000000" pitchFamily="50" charset="-34"/>
              </a:rPr>
              <a:t> UI </a:t>
            </a:r>
            <a:r>
              <a:rPr lang="th-TH" altLang="ko-KR" dirty="0">
                <a:solidFill>
                  <a:schemeClr val="bg1"/>
                </a:solidFill>
                <a:latin typeface="Cloud Light" panose="02000000000000000000" pitchFamily="50" charset="-34"/>
                <a:cs typeface="Cloud Light" panose="02000000000000000000" pitchFamily="50" charset="-34"/>
              </a:rPr>
              <a:t>และ</a:t>
            </a:r>
            <a:r>
              <a:rPr lang="en-US" altLang="ko-KR" dirty="0">
                <a:solidFill>
                  <a:schemeClr val="bg1"/>
                </a:solidFill>
                <a:latin typeface="Cloud Light" panose="02000000000000000000" pitchFamily="50" charset="-34"/>
                <a:cs typeface="Cloud Light" panose="02000000000000000000" pitchFamily="50" charset="-34"/>
              </a:rPr>
              <a:t> UI</a:t>
            </a:r>
          </a:p>
        </p:txBody>
      </p:sp>
      <p:pic>
        <p:nvPicPr>
          <p:cNvPr id="15" name="Content Placeholder 3" descr="A picture containing umbrella&#10;&#10;Description automatically generated">
            <a:extLst>
              <a:ext uri="{FF2B5EF4-FFF2-40B4-BE49-F238E27FC236}">
                <a16:creationId xmlns:a16="http://schemas.microsoft.com/office/drawing/2014/main" id="{14A22453-2B32-441D-96B6-95ABDAD437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3880" b="4"/>
          <a:stretch/>
        </p:blipFill>
        <p:spPr>
          <a:xfrm>
            <a:off x="180675" y="1467233"/>
            <a:ext cx="3105837" cy="2489458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3714692-6D01-4A68-B904-D6065A2A4E2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471" r="837" b="2"/>
          <a:stretch/>
        </p:blipFill>
        <p:spPr>
          <a:xfrm>
            <a:off x="6156176" y="1131590"/>
            <a:ext cx="2467163" cy="1979525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pic>
        <p:nvPicPr>
          <p:cNvPr id="19" name="Picture 18" descr="A picture containing man, plane, woman, people&#10;&#10;Description automatically generated">
            <a:extLst>
              <a:ext uri="{FF2B5EF4-FFF2-40B4-BE49-F238E27FC236}">
                <a16:creationId xmlns:a16="http://schemas.microsoft.com/office/drawing/2014/main" id="{0737CC62-7A83-4F68-8233-6CC5C8D7213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2107" b="4"/>
          <a:stretch/>
        </p:blipFill>
        <p:spPr>
          <a:xfrm>
            <a:off x="6263862" y="3157885"/>
            <a:ext cx="2245340" cy="180154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13CAA430-A354-4B66-8ACF-88974B2BEB04}"/>
              </a:ext>
            </a:extLst>
          </p:cNvPr>
          <p:cNvGrpSpPr/>
          <p:nvPr/>
        </p:nvGrpSpPr>
        <p:grpSpPr>
          <a:xfrm rot="5400000">
            <a:off x="2681022" y="1148822"/>
            <a:ext cx="306803" cy="306803"/>
            <a:chOff x="1547664" y="3147814"/>
            <a:chExt cx="720080" cy="720080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E5BC35BE-388C-4106-8D26-157E5A86A5B0}"/>
                </a:ext>
              </a:extLst>
            </p:cNvPr>
            <p:cNvSpPr/>
            <p:nvPr/>
          </p:nvSpPr>
          <p:spPr>
            <a:xfrm>
              <a:off x="1547664" y="3147814"/>
              <a:ext cx="720080" cy="72008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3" name="Chevron 27">
              <a:extLst>
                <a:ext uri="{FF2B5EF4-FFF2-40B4-BE49-F238E27FC236}">
                  <a16:creationId xmlns:a16="http://schemas.microsoft.com/office/drawing/2014/main" id="{0B96F48E-269F-4BDA-9B4A-DC8E97F63FFE}"/>
                </a:ext>
              </a:extLst>
            </p:cNvPr>
            <p:cNvSpPr/>
            <p:nvPr/>
          </p:nvSpPr>
          <p:spPr>
            <a:xfrm>
              <a:off x="1741237" y="3312127"/>
              <a:ext cx="391455" cy="391455"/>
            </a:xfrm>
            <a:prstGeom prst="chevr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2F1505C-A339-454E-99F7-05171017AE3B}"/>
              </a:ext>
            </a:extLst>
          </p:cNvPr>
          <p:cNvGrpSpPr/>
          <p:nvPr/>
        </p:nvGrpSpPr>
        <p:grpSpPr>
          <a:xfrm>
            <a:off x="5836267" y="1467233"/>
            <a:ext cx="306803" cy="306803"/>
            <a:chOff x="1547664" y="3147814"/>
            <a:chExt cx="720080" cy="720080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234B7D12-1B3C-4229-AF5E-A9C9A3AEA043}"/>
                </a:ext>
              </a:extLst>
            </p:cNvPr>
            <p:cNvSpPr/>
            <p:nvPr/>
          </p:nvSpPr>
          <p:spPr>
            <a:xfrm>
              <a:off x="1547664" y="3147814"/>
              <a:ext cx="720080" cy="72008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6" name="Chevron 27">
              <a:extLst>
                <a:ext uri="{FF2B5EF4-FFF2-40B4-BE49-F238E27FC236}">
                  <a16:creationId xmlns:a16="http://schemas.microsoft.com/office/drawing/2014/main" id="{100F0E14-875F-4405-90A2-E2C6B49D84F0}"/>
                </a:ext>
              </a:extLst>
            </p:cNvPr>
            <p:cNvSpPr/>
            <p:nvPr/>
          </p:nvSpPr>
          <p:spPr>
            <a:xfrm>
              <a:off x="1741237" y="3312127"/>
              <a:ext cx="391455" cy="391455"/>
            </a:xfrm>
            <a:prstGeom prst="chevr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A1B20DB-6B1A-4629-9E0A-84E1B0FD265A}"/>
              </a:ext>
            </a:extLst>
          </p:cNvPr>
          <p:cNvGrpSpPr/>
          <p:nvPr/>
        </p:nvGrpSpPr>
        <p:grpSpPr>
          <a:xfrm>
            <a:off x="5932126" y="3678004"/>
            <a:ext cx="306803" cy="306803"/>
            <a:chOff x="1547664" y="3147814"/>
            <a:chExt cx="720080" cy="720080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F3FEA7C6-837E-4A28-98BA-09861E651AAF}"/>
                </a:ext>
              </a:extLst>
            </p:cNvPr>
            <p:cNvSpPr/>
            <p:nvPr/>
          </p:nvSpPr>
          <p:spPr>
            <a:xfrm>
              <a:off x="1547664" y="3147814"/>
              <a:ext cx="720080" cy="72008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9" name="Chevron 27">
              <a:extLst>
                <a:ext uri="{FF2B5EF4-FFF2-40B4-BE49-F238E27FC236}">
                  <a16:creationId xmlns:a16="http://schemas.microsoft.com/office/drawing/2014/main" id="{959A30C2-9D52-4CFA-B61A-E6CC88851403}"/>
                </a:ext>
              </a:extLst>
            </p:cNvPr>
            <p:cNvSpPr/>
            <p:nvPr/>
          </p:nvSpPr>
          <p:spPr>
            <a:xfrm>
              <a:off x="1741237" y="3312127"/>
              <a:ext cx="391455" cy="391455"/>
            </a:xfrm>
            <a:prstGeom prst="chevr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31" name="그룹 23">
            <a:extLst>
              <a:ext uri="{FF2B5EF4-FFF2-40B4-BE49-F238E27FC236}">
                <a16:creationId xmlns:a16="http://schemas.microsoft.com/office/drawing/2014/main" id="{714E19E3-A3A8-435E-8F34-3D1E26BA6A09}"/>
              </a:ext>
            </a:extLst>
          </p:cNvPr>
          <p:cNvGrpSpPr/>
          <p:nvPr/>
        </p:nvGrpSpPr>
        <p:grpSpPr>
          <a:xfrm rot="5400000">
            <a:off x="2197023" y="3791113"/>
            <a:ext cx="783538" cy="1506193"/>
            <a:chOff x="5304862" y="-789923"/>
            <a:chExt cx="645890" cy="1241591"/>
          </a:xfrm>
        </p:grpSpPr>
        <p:grpSp>
          <p:nvGrpSpPr>
            <p:cNvPr id="32" name="그룹 24">
              <a:extLst>
                <a:ext uri="{FF2B5EF4-FFF2-40B4-BE49-F238E27FC236}">
                  <a16:creationId xmlns:a16="http://schemas.microsoft.com/office/drawing/2014/main" id="{19AB3B89-2B23-4FA9-8AF1-3320B56EF2DF}"/>
                </a:ext>
              </a:extLst>
            </p:cNvPr>
            <p:cNvGrpSpPr/>
            <p:nvPr userDrawn="1"/>
          </p:nvGrpSpPr>
          <p:grpSpPr>
            <a:xfrm>
              <a:off x="5377232" y="-789923"/>
              <a:ext cx="495969" cy="1052585"/>
              <a:chOff x="5868144" y="-857099"/>
              <a:chExt cx="495969" cy="1052585"/>
            </a:xfrm>
          </p:grpSpPr>
          <p:sp>
            <p:nvSpPr>
              <p:cNvPr id="37" name="이등변 삼각형 49">
                <a:extLst>
                  <a:ext uri="{FF2B5EF4-FFF2-40B4-BE49-F238E27FC236}">
                    <a16:creationId xmlns:a16="http://schemas.microsoft.com/office/drawing/2014/main" id="{6759BD7E-676E-4485-95EA-9024BF611D70}"/>
                  </a:ext>
                </a:extLst>
              </p:cNvPr>
              <p:cNvSpPr/>
              <p:nvPr userDrawn="1"/>
            </p:nvSpPr>
            <p:spPr>
              <a:xfrm>
                <a:off x="5868144" y="-853769"/>
                <a:ext cx="495969" cy="1049255"/>
              </a:xfrm>
              <a:custGeom>
                <a:avLst/>
                <a:gdLst>
                  <a:gd name="connsiteX0" fmla="*/ 0 w 311344"/>
                  <a:gd name="connsiteY0" fmla="*/ 1049255 h 1049255"/>
                  <a:gd name="connsiteX1" fmla="*/ 155672 w 311344"/>
                  <a:gd name="connsiteY1" fmla="*/ 0 h 1049255"/>
                  <a:gd name="connsiteX2" fmla="*/ 311344 w 311344"/>
                  <a:gd name="connsiteY2" fmla="*/ 1049255 h 1049255"/>
                  <a:gd name="connsiteX3" fmla="*/ 0 w 311344"/>
                  <a:gd name="connsiteY3" fmla="*/ 1049255 h 1049255"/>
                  <a:gd name="connsiteX0" fmla="*/ 45684 w 357028"/>
                  <a:gd name="connsiteY0" fmla="*/ 1049255 h 1049255"/>
                  <a:gd name="connsiteX1" fmla="*/ 201356 w 357028"/>
                  <a:gd name="connsiteY1" fmla="*/ 0 h 1049255"/>
                  <a:gd name="connsiteX2" fmla="*/ 357028 w 357028"/>
                  <a:gd name="connsiteY2" fmla="*/ 1049255 h 1049255"/>
                  <a:gd name="connsiteX3" fmla="*/ 45684 w 357028"/>
                  <a:gd name="connsiteY3" fmla="*/ 1049255 h 1049255"/>
                  <a:gd name="connsiteX0" fmla="*/ 45684 w 416158"/>
                  <a:gd name="connsiteY0" fmla="*/ 1049255 h 1049255"/>
                  <a:gd name="connsiteX1" fmla="*/ 201356 w 416158"/>
                  <a:gd name="connsiteY1" fmla="*/ 0 h 1049255"/>
                  <a:gd name="connsiteX2" fmla="*/ 357028 w 416158"/>
                  <a:gd name="connsiteY2" fmla="*/ 1049255 h 1049255"/>
                  <a:gd name="connsiteX3" fmla="*/ 45684 w 416158"/>
                  <a:gd name="connsiteY3" fmla="*/ 1049255 h 1049255"/>
                  <a:gd name="connsiteX0" fmla="*/ 87161 w 457635"/>
                  <a:gd name="connsiteY0" fmla="*/ 1049255 h 1049255"/>
                  <a:gd name="connsiteX1" fmla="*/ 242833 w 457635"/>
                  <a:gd name="connsiteY1" fmla="*/ 0 h 1049255"/>
                  <a:gd name="connsiteX2" fmla="*/ 398505 w 457635"/>
                  <a:gd name="connsiteY2" fmla="*/ 1049255 h 1049255"/>
                  <a:gd name="connsiteX3" fmla="*/ 87161 w 457635"/>
                  <a:gd name="connsiteY3" fmla="*/ 1049255 h 1049255"/>
                  <a:gd name="connsiteX0" fmla="*/ 87161 w 500627"/>
                  <a:gd name="connsiteY0" fmla="*/ 1049255 h 1049255"/>
                  <a:gd name="connsiteX1" fmla="*/ 242833 w 500627"/>
                  <a:gd name="connsiteY1" fmla="*/ 0 h 1049255"/>
                  <a:gd name="connsiteX2" fmla="*/ 398505 w 500627"/>
                  <a:gd name="connsiteY2" fmla="*/ 1049255 h 1049255"/>
                  <a:gd name="connsiteX3" fmla="*/ 87161 w 500627"/>
                  <a:gd name="connsiteY3" fmla="*/ 1049255 h 1049255"/>
                  <a:gd name="connsiteX0" fmla="*/ 91187 w 504653"/>
                  <a:gd name="connsiteY0" fmla="*/ 1049255 h 1049255"/>
                  <a:gd name="connsiteX1" fmla="*/ 246859 w 504653"/>
                  <a:gd name="connsiteY1" fmla="*/ 0 h 1049255"/>
                  <a:gd name="connsiteX2" fmla="*/ 402531 w 504653"/>
                  <a:gd name="connsiteY2" fmla="*/ 1049255 h 1049255"/>
                  <a:gd name="connsiteX3" fmla="*/ 91187 w 504653"/>
                  <a:gd name="connsiteY3" fmla="*/ 1049255 h 1049255"/>
                  <a:gd name="connsiteX0" fmla="*/ 91187 w 500775"/>
                  <a:gd name="connsiteY0" fmla="*/ 1049255 h 1049255"/>
                  <a:gd name="connsiteX1" fmla="*/ 246859 w 500775"/>
                  <a:gd name="connsiteY1" fmla="*/ 0 h 1049255"/>
                  <a:gd name="connsiteX2" fmla="*/ 402531 w 500775"/>
                  <a:gd name="connsiteY2" fmla="*/ 1049255 h 1049255"/>
                  <a:gd name="connsiteX3" fmla="*/ 91187 w 500775"/>
                  <a:gd name="connsiteY3" fmla="*/ 1049255 h 1049255"/>
                  <a:gd name="connsiteX0" fmla="*/ 91187 w 484758"/>
                  <a:gd name="connsiteY0" fmla="*/ 1049255 h 1049255"/>
                  <a:gd name="connsiteX1" fmla="*/ 246859 w 484758"/>
                  <a:gd name="connsiteY1" fmla="*/ 0 h 1049255"/>
                  <a:gd name="connsiteX2" fmla="*/ 402531 w 484758"/>
                  <a:gd name="connsiteY2" fmla="*/ 1049255 h 1049255"/>
                  <a:gd name="connsiteX3" fmla="*/ 91187 w 484758"/>
                  <a:gd name="connsiteY3" fmla="*/ 1049255 h 1049255"/>
                  <a:gd name="connsiteX0" fmla="*/ 91187 w 488692"/>
                  <a:gd name="connsiteY0" fmla="*/ 1049255 h 1049255"/>
                  <a:gd name="connsiteX1" fmla="*/ 246859 w 488692"/>
                  <a:gd name="connsiteY1" fmla="*/ 0 h 1049255"/>
                  <a:gd name="connsiteX2" fmla="*/ 402531 w 488692"/>
                  <a:gd name="connsiteY2" fmla="*/ 1049255 h 1049255"/>
                  <a:gd name="connsiteX3" fmla="*/ 91187 w 488692"/>
                  <a:gd name="connsiteY3" fmla="*/ 1049255 h 1049255"/>
                  <a:gd name="connsiteX0" fmla="*/ 91187 w 492707"/>
                  <a:gd name="connsiteY0" fmla="*/ 1049255 h 1049255"/>
                  <a:gd name="connsiteX1" fmla="*/ 246859 w 492707"/>
                  <a:gd name="connsiteY1" fmla="*/ 0 h 1049255"/>
                  <a:gd name="connsiteX2" fmla="*/ 402531 w 492707"/>
                  <a:gd name="connsiteY2" fmla="*/ 1049255 h 1049255"/>
                  <a:gd name="connsiteX3" fmla="*/ 91187 w 492707"/>
                  <a:gd name="connsiteY3" fmla="*/ 1049255 h 1049255"/>
                  <a:gd name="connsiteX0" fmla="*/ 95257 w 496777"/>
                  <a:gd name="connsiteY0" fmla="*/ 1049255 h 1049255"/>
                  <a:gd name="connsiteX1" fmla="*/ 250929 w 496777"/>
                  <a:gd name="connsiteY1" fmla="*/ 0 h 1049255"/>
                  <a:gd name="connsiteX2" fmla="*/ 406601 w 496777"/>
                  <a:gd name="connsiteY2" fmla="*/ 1049255 h 1049255"/>
                  <a:gd name="connsiteX3" fmla="*/ 95257 w 496777"/>
                  <a:gd name="connsiteY3" fmla="*/ 1049255 h 1049255"/>
                  <a:gd name="connsiteX0" fmla="*/ 95257 w 485293"/>
                  <a:gd name="connsiteY0" fmla="*/ 1049255 h 1049255"/>
                  <a:gd name="connsiteX1" fmla="*/ 250929 w 485293"/>
                  <a:gd name="connsiteY1" fmla="*/ 0 h 1049255"/>
                  <a:gd name="connsiteX2" fmla="*/ 406601 w 485293"/>
                  <a:gd name="connsiteY2" fmla="*/ 1049255 h 1049255"/>
                  <a:gd name="connsiteX3" fmla="*/ 95257 w 485293"/>
                  <a:gd name="connsiteY3" fmla="*/ 1049255 h 1049255"/>
                  <a:gd name="connsiteX0" fmla="*/ 95257 w 494828"/>
                  <a:gd name="connsiteY0" fmla="*/ 1049255 h 1049255"/>
                  <a:gd name="connsiteX1" fmla="*/ 250929 w 494828"/>
                  <a:gd name="connsiteY1" fmla="*/ 0 h 1049255"/>
                  <a:gd name="connsiteX2" fmla="*/ 406601 w 494828"/>
                  <a:gd name="connsiteY2" fmla="*/ 1049255 h 1049255"/>
                  <a:gd name="connsiteX3" fmla="*/ 95257 w 494828"/>
                  <a:gd name="connsiteY3" fmla="*/ 1049255 h 1049255"/>
                  <a:gd name="connsiteX0" fmla="*/ 95257 w 493814"/>
                  <a:gd name="connsiteY0" fmla="*/ 1049255 h 1049255"/>
                  <a:gd name="connsiteX1" fmla="*/ 250929 w 493814"/>
                  <a:gd name="connsiteY1" fmla="*/ 0 h 1049255"/>
                  <a:gd name="connsiteX2" fmla="*/ 406601 w 493814"/>
                  <a:gd name="connsiteY2" fmla="*/ 1049255 h 1049255"/>
                  <a:gd name="connsiteX3" fmla="*/ 95257 w 493814"/>
                  <a:gd name="connsiteY3" fmla="*/ 1049255 h 1049255"/>
                  <a:gd name="connsiteX0" fmla="*/ 95257 w 496864"/>
                  <a:gd name="connsiteY0" fmla="*/ 1049255 h 1049255"/>
                  <a:gd name="connsiteX1" fmla="*/ 250929 w 496864"/>
                  <a:gd name="connsiteY1" fmla="*/ 0 h 1049255"/>
                  <a:gd name="connsiteX2" fmla="*/ 406601 w 496864"/>
                  <a:gd name="connsiteY2" fmla="*/ 1049255 h 1049255"/>
                  <a:gd name="connsiteX3" fmla="*/ 95257 w 496864"/>
                  <a:gd name="connsiteY3" fmla="*/ 1049255 h 1049255"/>
                  <a:gd name="connsiteX0" fmla="*/ 95257 w 497887"/>
                  <a:gd name="connsiteY0" fmla="*/ 1049255 h 1049255"/>
                  <a:gd name="connsiteX1" fmla="*/ 250929 w 497887"/>
                  <a:gd name="connsiteY1" fmla="*/ 0 h 1049255"/>
                  <a:gd name="connsiteX2" fmla="*/ 406601 w 497887"/>
                  <a:gd name="connsiteY2" fmla="*/ 1049255 h 1049255"/>
                  <a:gd name="connsiteX3" fmla="*/ 95257 w 497887"/>
                  <a:gd name="connsiteY3" fmla="*/ 1049255 h 1049255"/>
                  <a:gd name="connsiteX0" fmla="*/ 95257 w 495969"/>
                  <a:gd name="connsiteY0" fmla="*/ 1049255 h 1049255"/>
                  <a:gd name="connsiteX1" fmla="*/ 250929 w 495969"/>
                  <a:gd name="connsiteY1" fmla="*/ 0 h 1049255"/>
                  <a:gd name="connsiteX2" fmla="*/ 406601 w 495969"/>
                  <a:gd name="connsiteY2" fmla="*/ 1049255 h 1049255"/>
                  <a:gd name="connsiteX3" fmla="*/ 95257 w 495969"/>
                  <a:gd name="connsiteY3" fmla="*/ 1049255 h 10492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95969" h="1049255">
                    <a:moveTo>
                      <a:pt x="95257" y="1049255"/>
                    </a:moveTo>
                    <a:cubicBezTo>
                      <a:pt x="6676" y="723357"/>
                      <a:pt x="-121664" y="317947"/>
                      <a:pt x="250929" y="0"/>
                    </a:cubicBezTo>
                    <a:cubicBezTo>
                      <a:pt x="612920" y="328549"/>
                      <a:pt x="489882" y="781667"/>
                      <a:pt x="406601" y="1049255"/>
                    </a:cubicBezTo>
                    <a:lnTo>
                      <a:pt x="95257" y="104925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8" name="자유형: 도형 30">
                <a:extLst>
                  <a:ext uri="{FF2B5EF4-FFF2-40B4-BE49-F238E27FC236}">
                    <a16:creationId xmlns:a16="http://schemas.microsoft.com/office/drawing/2014/main" id="{CF922BCC-BCE1-49E2-83B0-76DC784FEA40}"/>
                  </a:ext>
                </a:extLst>
              </p:cNvPr>
              <p:cNvSpPr/>
              <p:nvPr userDrawn="1"/>
            </p:nvSpPr>
            <p:spPr>
              <a:xfrm>
                <a:off x="5939427" y="102551"/>
                <a:ext cx="364003" cy="92935"/>
              </a:xfrm>
              <a:custGeom>
                <a:avLst/>
                <a:gdLst>
                  <a:gd name="connsiteX0" fmla="*/ 0 w 364003"/>
                  <a:gd name="connsiteY0" fmla="*/ 0 h 92935"/>
                  <a:gd name="connsiteX1" fmla="*/ 364003 w 364003"/>
                  <a:gd name="connsiteY1" fmla="*/ 0 h 92935"/>
                  <a:gd name="connsiteX2" fmla="*/ 336518 w 364003"/>
                  <a:gd name="connsiteY2" fmla="*/ 92935 h 92935"/>
                  <a:gd name="connsiteX3" fmla="*/ 25174 w 364003"/>
                  <a:gd name="connsiteY3" fmla="*/ 92935 h 929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4003" h="92935">
                    <a:moveTo>
                      <a:pt x="0" y="0"/>
                    </a:moveTo>
                    <a:lnTo>
                      <a:pt x="364003" y="0"/>
                    </a:lnTo>
                    <a:lnTo>
                      <a:pt x="336518" y="92935"/>
                    </a:lnTo>
                    <a:lnTo>
                      <a:pt x="25174" y="92935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자유형: 도형 31">
                <a:extLst>
                  <a:ext uri="{FF2B5EF4-FFF2-40B4-BE49-F238E27FC236}">
                    <a16:creationId xmlns:a16="http://schemas.microsoft.com/office/drawing/2014/main" id="{D6AED631-33BC-4094-AEA6-21BE64CD4A66}"/>
                  </a:ext>
                </a:extLst>
              </p:cNvPr>
              <p:cNvSpPr/>
              <p:nvPr userDrawn="1"/>
            </p:nvSpPr>
            <p:spPr>
              <a:xfrm>
                <a:off x="5893989" y="-857099"/>
                <a:ext cx="444279" cy="350537"/>
              </a:xfrm>
              <a:custGeom>
                <a:avLst/>
                <a:gdLst>
                  <a:gd name="connsiteX0" fmla="*/ 227272 w 444279"/>
                  <a:gd name="connsiteY0" fmla="*/ 0 h 350537"/>
                  <a:gd name="connsiteX1" fmla="*/ 440556 w 444279"/>
                  <a:gd name="connsiteY1" fmla="*/ 335046 h 350537"/>
                  <a:gd name="connsiteX2" fmla="*/ 444279 w 444279"/>
                  <a:gd name="connsiteY2" fmla="*/ 350537 h 350537"/>
                  <a:gd name="connsiteX3" fmla="*/ 0 w 444279"/>
                  <a:gd name="connsiteY3" fmla="*/ 350537 h 350537"/>
                  <a:gd name="connsiteX4" fmla="*/ 8223 w 444279"/>
                  <a:gd name="connsiteY4" fmla="*/ 318604 h 350537"/>
                  <a:gd name="connsiteX5" fmla="*/ 227272 w 444279"/>
                  <a:gd name="connsiteY5" fmla="*/ 0 h 3505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44279" h="350537">
                    <a:moveTo>
                      <a:pt x="227272" y="0"/>
                    </a:moveTo>
                    <a:cubicBezTo>
                      <a:pt x="340394" y="102672"/>
                      <a:pt x="406151" y="217508"/>
                      <a:pt x="440556" y="335046"/>
                    </a:cubicBezTo>
                    <a:lnTo>
                      <a:pt x="444279" y="350537"/>
                    </a:lnTo>
                    <a:lnTo>
                      <a:pt x="0" y="350537"/>
                    </a:lnTo>
                    <a:lnTo>
                      <a:pt x="8223" y="318604"/>
                    </a:lnTo>
                    <a:cubicBezTo>
                      <a:pt x="43321" y="207258"/>
                      <a:pt x="110837" y="99358"/>
                      <a:pt x="22727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3" name="타원 25">
              <a:extLst>
                <a:ext uri="{FF2B5EF4-FFF2-40B4-BE49-F238E27FC236}">
                  <a16:creationId xmlns:a16="http://schemas.microsoft.com/office/drawing/2014/main" id="{20347B5C-A6C3-485F-83EB-A35AC1C32A87}"/>
                </a:ext>
              </a:extLst>
            </p:cNvPr>
            <p:cNvSpPr/>
            <p:nvPr userDrawn="1"/>
          </p:nvSpPr>
          <p:spPr>
            <a:xfrm>
              <a:off x="5535216" y="-351600"/>
              <a:ext cx="180000" cy="1800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26">
              <a:extLst>
                <a:ext uri="{FF2B5EF4-FFF2-40B4-BE49-F238E27FC236}">
                  <a16:creationId xmlns:a16="http://schemas.microsoft.com/office/drawing/2014/main" id="{AAE2F7EF-DFD2-4AFC-9F92-CBEEA3D0FCC0}"/>
                </a:ext>
              </a:extLst>
            </p:cNvPr>
            <p:cNvSpPr/>
            <p:nvPr userDrawn="1"/>
          </p:nvSpPr>
          <p:spPr>
            <a:xfrm flipH="1">
              <a:off x="5614416" y="6445"/>
              <a:ext cx="21600" cy="432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자유형: 도형 27">
              <a:extLst>
                <a:ext uri="{FF2B5EF4-FFF2-40B4-BE49-F238E27FC236}">
                  <a16:creationId xmlns:a16="http://schemas.microsoft.com/office/drawing/2014/main" id="{F973F31E-4942-476D-B586-CDF9052B728B}"/>
                </a:ext>
              </a:extLst>
            </p:cNvPr>
            <p:cNvSpPr/>
            <p:nvPr userDrawn="1"/>
          </p:nvSpPr>
          <p:spPr>
            <a:xfrm>
              <a:off x="5304862" y="-1556"/>
              <a:ext cx="143653" cy="453224"/>
            </a:xfrm>
            <a:custGeom>
              <a:avLst/>
              <a:gdLst>
                <a:gd name="connsiteX0" fmla="*/ 71561 w 116619"/>
                <a:gd name="connsiteY0" fmla="*/ 0 h 453224"/>
                <a:gd name="connsiteX1" fmla="*/ 116619 w 116619"/>
                <a:gd name="connsiteY1" fmla="*/ 145774 h 453224"/>
                <a:gd name="connsiteX2" fmla="*/ 0 w 116619"/>
                <a:gd name="connsiteY2" fmla="*/ 453224 h 453224"/>
                <a:gd name="connsiteX3" fmla="*/ 71561 w 116619"/>
                <a:gd name="connsiteY3" fmla="*/ 0 h 453224"/>
                <a:gd name="connsiteX0" fmla="*/ 78782 w 123840"/>
                <a:gd name="connsiteY0" fmla="*/ 0 h 453224"/>
                <a:gd name="connsiteX1" fmla="*/ 123840 w 123840"/>
                <a:gd name="connsiteY1" fmla="*/ 145774 h 453224"/>
                <a:gd name="connsiteX2" fmla="*/ 7221 w 123840"/>
                <a:gd name="connsiteY2" fmla="*/ 453224 h 453224"/>
                <a:gd name="connsiteX3" fmla="*/ 78782 w 123840"/>
                <a:gd name="connsiteY3" fmla="*/ 0 h 453224"/>
                <a:gd name="connsiteX0" fmla="*/ 93711 w 138769"/>
                <a:gd name="connsiteY0" fmla="*/ 0 h 453224"/>
                <a:gd name="connsiteX1" fmla="*/ 138769 w 138769"/>
                <a:gd name="connsiteY1" fmla="*/ 145774 h 453224"/>
                <a:gd name="connsiteX2" fmla="*/ 22150 w 138769"/>
                <a:gd name="connsiteY2" fmla="*/ 453224 h 453224"/>
                <a:gd name="connsiteX3" fmla="*/ 93711 w 138769"/>
                <a:gd name="connsiteY3" fmla="*/ 0 h 453224"/>
                <a:gd name="connsiteX0" fmla="*/ 93711 w 138769"/>
                <a:gd name="connsiteY0" fmla="*/ 0 h 453224"/>
                <a:gd name="connsiteX1" fmla="*/ 138769 w 138769"/>
                <a:gd name="connsiteY1" fmla="*/ 145774 h 453224"/>
                <a:gd name="connsiteX2" fmla="*/ 22150 w 138769"/>
                <a:gd name="connsiteY2" fmla="*/ 453224 h 453224"/>
                <a:gd name="connsiteX3" fmla="*/ 93711 w 138769"/>
                <a:gd name="connsiteY3" fmla="*/ 0 h 453224"/>
                <a:gd name="connsiteX0" fmla="*/ 93711 w 138769"/>
                <a:gd name="connsiteY0" fmla="*/ 0 h 453224"/>
                <a:gd name="connsiteX1" fmla="*/ 138769 w 138769"/>
                <a:gd name="connsiteY1" fmla="*/ 145774 h 453224"/>
                <a:gd name="connsiteX2" fmla="*/ 22150 w 138769"/>
                <a:gd name="connsiteY2" fmla="*/ 453224 h 453224"/>
                <a:gd name="connsiteX3" fmla="*/ 93711 w 138769"/>
                <a:gd name="connsiteY3" fmla="*/ 0 h 453224"/>
                <a:gd name="connsiteX0" fmla="*/ 93711 w 138769"/>
                <a:gd name="connsiteY0" fmla="*/ 0 h 453224"/>
                <a:gd name="connsiteX1" fmla="*/ 138769 w 138769"/>
                <a:gd name="connsiteY1" fmla="*/ 145774 h 453224"/>
                <a:gd name="connsiteX2" fmla="*/ 22150 w 138769"/>
                <a:gd name="connsiteY2" fmla="*/ 453224 h 453224"/>
                <a:gd name="connsiteX3" fmla="*/ 93711 w 138769"/>
                <a:gd name="connsiteY3" fmla="*/ 0 h 453224"/>
                <a:gd name="connsiteX0" fmla="*/ 93711 w 138769"/>
                <a:gd name="connsiteY0" fmla="*/ 0 h 453224"/>
                <a:gd name="connsiteX1" fmla="*/ 138769 w 138769"/>
                <a:gd name="connsiteY1" fmla="*/ 145774 h 453224"/>
                <a:gd name="connsiteX2" fmla="*/ 22150 w 138769"/>
                <a:gd name="connsiteY2" fmla="*/ 453224 h 453224"/>
                <a:gd name="connsiteX3" fmla="*/ 93711 w 138769"/>
                <a:gd name="connsiteY3" fmla="*/ 0 h 453224"/>
                <a:gd name="connsiteX0" fmla="*/ 93711 w 138769"/>
                <a:gd name="connsiteY0" fmla="*/ 0 h 453224"/>
                <a:gd name="connsiteX1" fmla="*/ 138769 w 138769"/>
                <a:gd name="connsiteY1" fmla="*/ 145774 h 453224"/>
                <a:gd name="connsiteX2" fmla="*/ 22150 w 138769"/>
                <a:gd name="connsiteY2" fmla="*/ 453224 h 453224"/>
                <a:gd name="connsiteX3" fmla="*/ 93711 w 138769"/>
                <a:gd name="connsiteY3" fmla="*/ 0 h 453224"/>
                <a:gd name="connsiteX0" fmla="*/ 95845 w 140903"/>
                <a:gd name="connsiteY0" fmla="*/ 0 h 453224"/>
                <a:gd name="connsiteX1" fmla="*/ 140903 w 140903"/>
                <a:gd name="connsiteY1" fmla="*/ 145774 h 453224"/>
                <a:gd name="connsiteX2" fmla="*/ 24284 w 140903"/>
                <a:gd name="connsiteY2" fmla="*/ 453224 h 453224"/>
                <a:gd name="connsiteX3" fmla="*/ 95845 w 140903"/>
                <a:gd name="connsiteY3" fmla="*/ 0 h 453224"/>
                <a:gd name="connsiteX0" fmla="*/ 98595 w 143653"/>
                <a:gd name="connsiteY0" fmla="*/ 0 h 453224"/>
                <a:gd name="connsiteX1" fmla="*/ 143653 w 143653"/>
                <a:gd name="connsiteY1" fmla="*/ 145774 h 453224"/>
                <a:gd name="connsiteX2" fmla="*/ 27034 w 143653"/>
                <a:gd name="connsiteY2" fmla="*/ 453224 h 453224"/>
                <a:gd name="connsiteX3" fmla="*/ 98595 w 143653"/>
                <a:gd name="connsiteY3" fmla="*/ 0 h 453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3653" h="453224">
                  <a:moveTo>
                    <a:pt x="98595" y="0"/>
                  </a:moveTo>
                  <a:lnTo>
                    <a:pt x="143653" y="145774"/>
                  </a:lnTo>
                  <a:cubicBezTo>
                    <a:pt x="38518" y="232356"/>
                    <a:pt x="50005" y="387847"/>
                    <a:pt x="27034" y="453224"/>
                  </a:cubicBezTo>
                  <a:cubicBezTo>
                    <a:pt x="5831" y="365759"/>
                    <a:pt x="-47179" y="100716"/>
                    <a:pt x="98595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자유형: 도형 28">
              <a:extLst>
                <a:ext uri="{FF2B5EF4-FFF2-40B4-BE49-F238E27FC236}">
                  <a16:creationId xmlns:a16="http://schemas.microsoft.com/office/drawing/2014/main" id="{182E8231-E9E5-4C4A-B358-CB467FD9BDE2}"/>
                </a:ext>
              </a:extLst>
            </p:cNvPr>
            <p:cNvSpPr/>
            <p:nvPr userDrawn="1"/>
          </p:nvSpPr>
          <p:spPr>
            <a:xfrm flipH="1">
              <a:off x="5807099" y="-1556"/>
              <a:ext cx="143653" cy="453224"/>
            </a:xfrm>
            <a:custGeom>
              <a:avLst/>
              <a:gdLst>
                <a:gd name="connsiteX0" fmla="*/ 71561 w 116619"/>
                <a:gd name="connsiteY0" fmla="*/ 0 h 453224"/>
                <a:gd name="connsiteX1" fmla="*/ 116619 w 116619"/>
                <a:gd name="connsiteY1" fmla="*/ 145774 h 453224"/>
                <a:gd name="connsiteX2" fmla="*/ 0 w 116619"/>
                <a:gd name="connsiteY2" fmla="*/ 453224 h 453224"/>
                <a:gd name="connsiteX3" fmla="*/ 71561 w 116619"/>
                <a:gd name="connsiteY3" fmla="*/ 0 h 453224"/>
                <a:gd name="connsiteX0" fmla="*/ 78782 w 123840"/>
                <a:gd name="connsiteY0" fmla="*/ 0 h 453224"/>
                <a:gd name="connsiteX1" fmla="*/ 123840 w 123840"/>
                <a:gd name="connsiteY1" fmla="*/ 145774 h 453224"/>
                <a:gd name="connsiteX2" fmla="*/ 7221 w 123840"/>
                <a:gd name="connsiteY2" fmla="*/ 453224 h 453224"/>
                <a:gd name="connsiteX3" fmla="*/ 78782 w 123840"/>
                <a:gd name="connsiteY3" fmla="*/ 0 h 453224"/>
                <a:gd name="connsiteX0" fmla="*/ 93711 w 138769"/>
                <a:gd name="connsiteY0" fmla="*/ 0 h 453224"/>
                <a:gd name="connsiteX1" fmla="*/ 138769 w 138769"/>
                <a:gd name="connsiteY1" fmla="*/ 145774 h 453224"/>
                <a:gd name="connsiteX2" fmla="*/ 22150 w 138769"/>
                <a:gd name="connsiteY2" fmla="*/ 453224 h 453224"/>
                <a:gd name="connsiteX3" fmla="*/ 93711 w 138769"/>
                <a:gd name="connsiteY3" fmla="*/ 0 h 453224"/>
                <a:gd name="connsiteX0" fmla="*/ 93711 w 138769"/>
                <a:gd name="connsiteY0" fmla="*/ 0 h 453224"/>
                <a:gd name="connsiteX1" fmla="*/ 138769 w 138769"/>
                <a:gd name="connsiteY1" fmla="*/ 145774 h 453224"/>
                <a:gd name="connsiteX2" fmla="*/ 22150 w 138769"/>
                <a:gd name="connsiteY2" fmla="*/ 453224 h 453224"/>
                <a:gd name="connsiteX3" fmla="*/ 93711 w 138769"/>
                <a:gd name="connsiteY3" fmla="*/ 0 h 453224"/>
                <a:gd name="connsiteX0" fmla="*/ 93711 w 138769"/>
                <a:gd name="connsiteY0" fmla="*/ 0 h 453224"/>
                <a:gd name="connsiteX1" fmla="*/ 138769 w 138769"/>
                <a:gd name="connsiteY1" fmla="*/ 145774 h 453224"/>
                <a:gd name="connsiteX2" fmla="*/ 22150 w 138769"/>
                <a:gd name="connsiteY2" fmla="*/ 453224 h 453224"/>
                <a:gd name="connsiteX3" fmla="*/ 93711 w 138769"/>
                <a:gd name="connsiteY3" fmla="*/ 0 h 453224"/>
                <a:gd name="connsiteX0" fmla="*/ 93711 w 138769"/>
                <a:gd name="connsiteY0" fmla="*/ 0 h 453224"/>
                <a:gd name="connsiteX1" fmla="*/ 138769 w 138769"/>
                <a:gd name="connsiteY1" fmla="*/ 145774 h 453224"/>
                <a:gd name="connsiteX2" fmla="*/ 22150 w 138769"/>
                <a:gd name="connsiteY2" fmla="*/ 453224 h 453224"/>
                <a:gd name="connsiteX3" fmla="*/ 93711 w 138769"/>
                <a:gd name="connsiteY3" fmla="*/ 0 h 453224"/>
                <a:gd name="connsiteX0" fmla="*/ 93711 w 138769"/>
                <a:gd name="connsiteY0" fmla="*/ 0 h 453224"/>
                <a:gd name="connsiteX1" fmla="*/ 138769 w 138769"/>
                <a:gd name="connsiteY1" fmla="*/ 145774 h 453224"/>
                <a:gd name="connsiteX2" fmla="*/ 22150 w 138769"/>
                <a:gd name="connsiteY2" fmla="*/ 453224 h 453224"/>
                <a:gd name="connsiteX3" fmla="*/ 93711 w 138769"/>
                <a:gd name="connsiteY3" fmla="*/ 0 h 453224"/>
                <a:gd name="connsiteX0" fmla="*/ 93711 w 138769"/>
                <a:gd name="connsiteY0" fmla="*/ 0 h 453224"/>
                <a:gd name="connsiteX1" fmla="*/ 138769 w 138769"/>
                <a:gd name="connsiteY1" fmla="*/ 145774 h 453224"/>
                <a:gd name="connsiteX2" fmla="*/ 22150 w 138769"/>
                <a:gd name="connsiteY2" fmla="*/ 453224 h 453224"/>
                <a:gd name="connsiteX3" fmla="*/ 93711 w 138769"/>
                <a:gd name="connsiteY3" fmla="*/ 0 h 453224"/>
                <a:gd name="connsiteX0" fmla="*/ 95845 w 140903"/>
                <a:gd name="connsiteY0" fmla="*/ 0 h 453224"/>
                <a:gd name="connsiteX1" fmla="*/ 140903 w 140903"/>
                <a:gd name="connsiteY1" fmla="*/ 145774 h 453224"/>
                <a:gd name="connsiteX2" fmla="*/ 24284 w 140903"/>
                <a:gd name="connsiteY2" fmla="*/ 453224 h 453224"/>
                <a:gd name="connsiteX3" fmla="*/ 95845 w 140903"/>
                <a:gd name="connsiteY3" fmla="*/ 0 h 453224"/>
                <a:gd name="connsiteX0" fmla="*/ 98595 w 143653"/>
                <a:gd name="connsiteY0" fmla="*/ 0 h 453224"/>
                <a:gd name="connsiteX1" fmla="*/ 143653 w 143653"/>
                <a:gd name="connsiteY1" fmla="*/ 145774 h 453224"/>
                <a:gd name="connsiteX2" fmla="*/ 27034 w 143653"/>
                <a:gd name="connsiteY2" fmla="*/ 453224 h 453224"/>
                <a:gd name="connsiteX3" fmla="*/ 98595 w 143653"/>
                <a:gd name="connsiteY3" fmla="*/ 0 h 453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3653" h="453224">
                  <a:moveTo>
                    <a:pt x="98595" y="0"/>
                  </a:moveTo>
                  <a:lnTo>
                    <a:pt x="143653" y="145774"/>
                  </a:lnTo>
                  <a:cubicBezTo>
                    <a:pt x="38518" y="232356"/>
                    <a:pt x="50005" y="387847"/>
                    <a:pt x="27034" y="453224"/>
                  </a:cubicBezTo>
                  <a:cubicBezTo>
                    <a:pt x="5831" y="365759"/>
                    <a:pt x="-47179" y="100716"/>
                    <a:pt x="98595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0" name="Freeform 124">
            <a:extLst>
              <a:ext uri="{FF2B5EF4-FFF2-40B4-BE49-F238E27FC236}">
                <a16:creationId xmlns:a16="http://schemas.microsoft.com/office/drawing/2014/main" id="{BDED9F52-9B9A-4912-BB94-1F06AD030D98}"/>
              </a:ext>
            </a:extLst>
          </p:cNvPr>
          <p:cNvSpPr/>
          <p:nvPr/>
        </p:nvSpPr>
        <p:spPr>
          <a:xfrm rot="5633787">
            <a:off x="1332728" y="4269305"/>
            <a:ext cx="515626" cy="407053"/>
          </a:xfrm>
          <a:custGeom>
            <a:avLst/>
            <a:gdLst/>
            <a:ahLst/>
            <a:cxnLst/>
            <a:rect l="l" t="t" r="r" b="b"/>
            <a:pathLst>
              <a:path w="935319" h="738371">
                <a:moveTo>
                  <a:pt x="570246" y="5904"/>
                </a:moveTo>
                <a:cubicBezTo>
                  <a:pt x="462283" y="64891"/>
                  <a:pt x="426421" y="317189"/>
                  <a:pt x="649701" y="474399"/>
                </a:cubicBezTo>
                <a:cubicBezTo>
                  <a:pt x="593836" y="327977"/>
                  <a:pt x="630970" y="255746"/>
                  <a:pt x="667057" y="182470"/>
                </a:cubicBezTo>
                <a:cubicBezTo>
                  <a:pt x="667659" y="219721"/>
                  <a:pt x="629598" y="299814"/>
                  <a:pt x="723199" y="346469"/>
                </a:cubicBezTo>
                <a:cubicBezTo>
                  <a:pt x="679394" y="206128"/>
                  <a:pt x="864427" y="161920"/>
                  <a:pt x="670152" y="6949"/>
                </a:cubicBezTo>
                <a:cubicBezTo>
                  <a:pt x="951156" y="47548"/>
                  <a:pt x="868526" y="190548"/>
                  <a:pt x="935319" y="334595"/>
                </a:cubicBezTo>
                <a:cubicBezTo>
                  <a:pt x="886447" y="343095"/>
                  <a:pt x="815632" y="212619"/>
                  <a:pt x="831546" y="274410"/>
                </a:cubicBezTo>
                <a:cubicBezTo>
                  <a:pt x="915063" y="518579"/>
                  <a:pt x="665249" y="525551"/>
                  <a:pt x="744586" y="738371"/>
                </a:cubicBezTo>
                <a:cubicBezTo>
                  <a:pt x="498005" y="724435"/>
                  <a:pt x="570128" y="495242"/>
                  <a:pt x="454164" y="439509"/>
                </a:cubicBezTo>
                <a:cubicBezTo>
                  <a:pt x="422689" y="433882"/>
                  <a:pt x="384944" y="459601"/>
                  <a:pt x="454829" y="574141"/>
                </a:cubicBezTo>
                <a:cubicBezTo>
                  <a:pt x="47812" y="270832"/>
                  <a:pt x="333584" y="22904"/>
                  <a:pt x="570246" y="5904"/>
                </a:cubicBezTo>
                <a:close/>
                <a:moveTo>
                  <a:pt x="0" y="0"/>
                </a:moveTo>
                <a:lnTo>
                  <a:pt x="9284" y="0"/>
                </a:lnTo>
                <a:lnTo>
                  <a:pt x="746" y="590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42E817-9953-43B4-8E3F-42E5CC0D0BE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982" t="69271" r="73156" b="26595"/>
          <a:stretch/>
        </p:blipFill>
        <p:spPr>
          <a:xfrm>
            <a:off x="3531859" y="4129822"/>
            <a:ext cx="2080281" cy="407881"/>
          </a:xfrm>
          <a:prstGeom prst="rect">
            <a:avLst/>
          </a:prstGeom>
        </p:spPr>
      </p:pic>
      <p:sp>
        <p:nvSpPr>
          <p:cNvPr id="5" name="Arrow: Down 4">
            <a:extLst>
              <a:ext uri="{FF2B5EF4-FFF2-40B4-BE49-F238E27FC236}">
                <a16:creationId xmlns:a16="http://schemas.microsoft.com/office/drawing/2014/main" id="{04EA425D-564E-4025-97E3-78E188E451C5}"/>
              </a:ext>
            </a:extLst>
          </p:cNvPr>
          <p:cNvSpPr/>
          <p:nvPr/>
        </p:nvSpPr>
        <p:spPr>
          <a:xfrm>
            <a:off x="4398193" y="3466960"/>
            <a:ext cx="306803" cy="509200"/>
          </a:xfrm>
          <a:prstGeom prst="downArrow">
            <a:avLst/>
          </a:prstGeom>
          <a:solidFill>
            <a:srgbClr val="FFCE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945B62A-CAD5-43CC-B389-871F5DB667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0699" y="1486978"/>
            <a:ext cx="3103000" cy="245791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574532337"/>
      </p:ext>
    </p:extLst>
  </p:cSld>
  <p:clrMapOvr>
    <a:masterClrMapping/>
  </p:clrMapOvr>
  <p:transition spd="slow">
    <p:cover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61ECAB00-6D78-422B-87D3-FF7B4382AD1B}"/>
              </a:ext>
            </a:extLst>
          </p:cNvPr>
          <p:cNvSpPr/>
          <p:nvPr/>
        </p:nvSpPr>
        <p:spPr>
          <a:xfrm rot="5400000">
            <a:off x="3273079" y="3780168"/>
            <a:ext cx="72000" cy="154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</a:effectLst>
                <a:latin typeface="Cloud" panose="02000000000000000000" pitchFamily="50" charset="-34"/>
                <a:cs typeface="Cloud" panose="02000000000000000000" pitchFamily="50" charset="-34"/>
              </a:rPr>
              <a:t>Models &amp; Animations</a:t>
            </a:r>
            <a:endParaRPr lang="en-US" altLang="ko-KR" b="1" dirty="0">
              <a:effectLst>
                <a:glow rad="38100">
                  <a:schemeClr val="bg1">
                    <a:lumMod val="65000"/>
                    <a:lumOff val="35000"/>
                    <a:alpha val="50000"/>
                  </a:schemeClr>
                </a:glow>
              </a:effectLst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th-TH" altLang="ko-KR" dirty="0">
                <a:latin typeface="Cloud Light" panose="02000000000000000000" pitchFamily="50" charset="-34"/>
                <a:cs typeface="Cloud Light" panose="02000000000000000000" pitchFamily="50" charset="-34"/>
              </a:rPr>
              <a:t>ส่วนการออกแบบ</a:t>
            </a:r>
            <a:r>
              <a:rPr lang="en-US" altLang="ko-KR" dirty="0">
                <a:latin typeface="Cloud Light" panose="02000000000000000000" pitchFamily="50" charset="-34"/>
                <a:cs typeface="Cloud Light" panose="02000000000000000000" pitchFamily="50" charset="-34"/>
              </a:rPr>
              <a:t> Models </a:t>
            </a:r>
            <a:r>
              <a:rPr lang="th-TH" altLang="ko-KR" dirty="0">
                <a:latin typeface="Cloud Light" panose="02000000000000000000" pitchFamily="50" charset="-34"/>
                <a:cs typeface="Cloud Light" panose="02000000000000000000" pitchFamily="50" charset="-34"/>
              </a:rPr>
              <a:t>และ </a:t>
            </a:r>
            <a:r>
              <a:rPr lang="en-US" altLang="ko-KR" dirty="0">
                <a:latin typeface="Cloud Light" panose="02000000000000000000" pitchFamily="50" charset="-34"/>
                <a:cs typeface="Cloud Light" panose="02000000000000000000" pitchFamily="50" charset="-34"/>
              </a:rPr>
              <a:t>Animation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484973" y="1895842"/>
            <a:ext cx="208718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altLang="ko-KR" dirty="0">
                <a:solidFill>
                  <a:schemeClr val="bg1"/>
                </a:solidFill>
                <a:latin typeface="Cloud Light" panose="02000000000000000000" pitchFamily="50" charset="-34"/>
                <a:cs typeface="Cloud Light" panose="02000000000000000000" pitchFamily="50" charset="-34"/>
              </a:rPr>
              <a:t>   ในส่วนของ</a:t>
            </a:r>
            <a:r>
              <a:rPr lang="en-US" altLang="ko-KR" dirty="0">
                <a:solidFill>
                  <a:schemeClr val="bg1"/>
                </a:solidFill>
                <a:latin typeface="Cloud Light" panose="02000000000000000000" pitchFamily="50" charset="-34"/>
                <a:cs typeface="Cloud Light" panose="02000000000000000000" pitchFamily="50" charset="-34"/>
              </a:rPr>
              <a:t> Model </a:t>
            </a:r>
            <a:r>
              <a:rPr lang="th-TH" altLang="ko-KR" dirty="0">
                <a:solidFill>
                  <a:schemeClr val="bg1"/>
                </a:solidFill>
                <a:latin typeface="Cloud Light" panose="02000000000000000000" pitchFamily="50" charset="-34"/>
                <a:cs typeface="Cloud Light" panose="02000000000000000000" pitchFamily="50" charset="-34"/>
              </a:rPr>
              <a:t>และ </a:t>
            </a:r>
            <a:r>
              <a:rPr lang="en-US" altLang="ko-KR" dirty="0">
                <a:solidFill>
                  <a:schemeClr val="bg1"/>
                </a:solidFill>
                <a:latin typeface="Cloud Light" panose="02000000000000000000" pitchFamily="50" charset="-34"/>
                <a:cs typeface="Cloud Light" panose="02000000000000000000" pitchFamily="50" charset="-34"/>
              </a:rPr>
              <a:t>Animation</a:t>
            </a:r>
            <a:r>
              <a:rPr lang="th-TH" altLang="ko-KR" dirty="0">
                <a:solidFill>
                  <a:schemeClr val="bg1"/>
                </a:solidFill>
                <a:latin typeface="Cloud Light" panose="02000000000000000000" pitchFamily="50" charset="-34"/>
                <a:cs typeface="Cloud Light" panose="02000000000000000000" pitchFamily="50" charset="-34"/>
              </a:rPr>
              <a:t> นั้น</a:t>
            </a:r>
            <a:endParaRPr lang="en-US" altLang="ko-KR" dirty="0">
              <a:solidFill>
                <a:schemeClr val="bg1"/>
              </a:solidFill>
              <a:latin typeface="Cloud Light" panose="02000000000000000000" pitchFamily="50" charset="-34"/>
              <a:cs typeface="Cloud Light" panose="02000000000000000000" pitchFamily="50" charset="-34"/>
            </a:endParaRPr>
          </a:p>
          <a:p>
            <a:r>
              <a:rPr lang="th-TH" altLang="ko-KR" dirty="0">
                <a:solidFill>
                  <a:schemeClr val="bg1"/>
                </a:solidFill>
                <a:latin typeface="Cloud Light" panose="02000000000000000000" pitchFamily="50" charset="-34"/>
                <a:cs typeface="Cloud Light" panose="02000000000000000000" pitchFamily="50" charset="-34"/>
              </a:rPr>
              <a:t>จะมีตัวควบคุมอนิเม</a:t>
            </a:r>
            <a:r>
              <a:rPr lang="th-TH" altLang="ko-KR" dirty="0" err="1">
                <a:solidFill>
                  <a:schemeClr val="bg1"/>
                </a:solidFill>
                <a:latin typeface="Cloud Light" panose="02000000000000000000" pitchFamily="50" charset="-34"/>
                <a:cs typeface="Cloud Light" panose="02000000000000000000" pitchFamily="50" charset="-34"/>
              </a:rPr>
              <a:t>ชั่น</a:t>
            </a:r>
            <a:r>
              <a:rPr lang="th-TH" altLang="ko-KR" dirty="0">
                <a:solidFill>
                  <a:schemeClr val="bg1"/>
                </a:solidFill>
                <a:latin typeface="Cloud Light" panose="02000000000000000000" pitchFamily="50" charset="-34"/>
                <a:cs typeface="Cloud Light" panose="02000000000000000000" pitchFamily="50" charset="-34"/>
              </a:rPr>
              <a:t>เรียกว่า </a:t>
            </a:r>
            <a:r>
              <a:rPr lang="en-US" altLang="ko-KR" dirty="0">
                <a:solidFill>
                  <a:schemeClr val="bg1"/>
                </a:solidFill>
                <a:latin typeface="Cloud Light" panose="02000000000000000000" pitchFamily="50" charset="-34"/>
                <a:cs typeface="Cloud Light" panose="02000000000000000000" pitchFamily="50" charset="-34"/>
              </a:rPr>
              <a:t>Animator </a:t>
            </a:r>
            <a:r>
              <a:rPr lang="th-TH" altLang="ko-KR" dirty="0">
                <a:solidFill>
                  <a:schemeClr val="bg1"/>
                </a:solidFill>
                <a:latin typeface="Cloud Light" panose="02000000000000000000" pitchFamily="50" charset="-34"/>
                <a:cs typeface="Cloud Light" panose="02000000000000000000" pitchFamily="50" charset="-34"/>
              </a:rPr>
              <a:t>และจะดึงไฟล์</a:t>
            </a:r>
            <a:r>
              <a:rPr lang="th-TH" altLang="ko-KR" dirty="0" err="1">
                <a:solidFill>
                  <a:schemeClr val="bg1"/>
                </a:solidFill>
                <a:latin typeface="Cloud Light" panose="02000000000000000000" pitchFamily="50" charset="-34"/>
                <a:cs typeface="Cloud Light" panose="02000000000000000000" pitchFamily="50" charset="-34"/>
              </a:rPr>
              <a:t>อนิ</a:t>
            </a:r>
            <a:r>
              <a:rPr lang="th-TH" altLang="ko-KR" dirty="0">
                <a:solidFill>
                  <a:schemeClr val="bg1"/>
                </a:solidFill>
                <a:latin typeface="Cloud Light" panose="02000000000000000000" pitchFamily="50" charset="-34"/>
                <a:cs typeface="Cloud Light" panose="02000000000000000000" pitchFamily="50" charset="-34"/>
              </a:rPr>
              <a:t>เม</a:t>
            </a:r>
            <a:r>
              <a:rPr lang="th-TH" altLang="ko-KR" dirty="0" err="1">
                <a:solidFill>
                  <a:schemeClr val="bg1"/>
                </a:solidFill>
                <a:latin typeface="Cloud Light" panose="02000000000000000000" pitchFamily="50" charset="-34"/>
                <a:cs typeface="Cloud Light" panose="02000000000000000000" pitchFamily="50" charset="-34"/>
              </a:rPr>
              <a:t>ชั่น</a:t>
            </a:r>
            <a:r>
              <a:rPr lang="th-TH" altLang="ko-KR" dirty="0">
                <a:solidFill>
                  <a:schemeClr val="bg1"/>
                </a:solidFill>
                <a:latin typeface="Cloud Light" panose="02000000000000000000" pitchFamily="50" charset="-34"/>
                <a:cs typeface="Cloud Light" panose="02000000000000000000" pitchFamily="50" charset="-34"/>
              </a:rPr>
              <a:t>จากโปรเจคมาใช้ในการออกแบบ</a:t>
            </a:r>
            <a:endParaRPr lang="en-US" altLang="ko-KR" dirty="0">
              <a:solidFill>
                <a:schemeClr val="bg1"/>
              </a:solidFill>
              <a:latin typeface="Cloud Light" panose="02000000000000000000" pitchFamily="50" charset="-34"/>
              <a:cs typeface="Cloud Light" panose="02000000000000000000" pitchFamily="50" charset="-34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3CAA430-A354-4B66-8ACF-88974B2BEB04}"/>
              </a:ext>
            </a:extLst>
          </p:cNvPr>
          <p:cNvGrpSpPr/>
          <p:nvPr/>
        </p:nvGrpSpPr>
        <p:grpSpPr>
          <a:xfrm rot="5400000">
            <a:off x="3038874" y="1158292"/>
            <a:ext cx="306803" cy="306803"/>
            <a:chOff x="1547664" y="3147814"/>
            <a:chExt cx="720080" cy="720080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E5BC35BE-388C-4106-8D26-157E5A86A5B0}"/>
                </a:ext>
              </a:extLst>
            </p:cNvPr>
            <p:cNvSpPr/>
            <p:nvPr/>
          </p:nvSpPr>
          <p:spPr>
            <a:xfrm>
              <a:off x="1547664" y="3147814"/>
              <a:ext cx="720080" cy="72008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3" name="Chevron 27">
              <a:extLst>
                <a:ext uri="{FF2B5EF4-FFF2-40B4-BE49-F238E27FC236}">
                  <a16:creationId xmlns:a16="http://schemas.microsoft.com/office/drawing/2014/main" id="{0B96F48E-269F-4BDA-9B4A-DC8E97F63FFE}"/>
                </a:ext>
              </a:extLst>
            </p:cNvPr>
            <p:cNvSpPr/>
            <p:nvPr/>
          </p:nvSpPr>
          <p:spPr>
            <a:xfrm>
              <a:off x="1741237" y="3312127"/>
              <a:ext cx="391455" cy="391455"/>
            </a:xfrm>
            <a:prstGeom prst="chevr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2F1505C-A339-454E-99F7-05171017AE3B}"/>
              </a:ext>
            </a:extLst>
          </p:cNvPr>
          <p:cNvGrpSpPr/>
          <p:nvPr/>
        </p:nvGrpSpPr>
        <p:grpSpPr>
          <a:xfrm rot="5400000">
            <a:off x="5715136" y="1179227"/>
            <a:ext cx="306803" cy="306803"/>
            <a:chOff x="1547664" y="3147814"/>
            <a:chExt cx="720080" cy="720080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234B7D12-1B3C-4229-AF5E-A9C9A3AEA043}"/>
                </a:ext>
              </a:extLst>
            </p:cNvPr>
            <p:cNvSpPr/>
            <p:nvPr/>
          </p:nvSpPr>
          <p:spPr>
            <a:xfrm>
              <a:off x="1547664" y="3147814"/>
              <a:ext cx="720080" cy="72008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6" name="Chevron 27">
              <a:extLst>
                <a:ext uri="{FF2B5EF4-FFF2-40B4-BE49-F238E27FC236}">
                  <a16:creationId xmlns:a16="http://schemas.microsoft.com/office/drawing/2014/main" id="{100F0E14-875F-4405-90A2-E2C6B49D84F0}"/>
                </a:ext>
              </a:extLst>
            </p:cNvPr>
            <p:cNvSpPr/>
            <p:nvPr/>
          </p:nvSpPr>
          <p:spPr>
            <a:xfrm>
              <a:off x="1741237" y="3312127"/>
              <a:ext cx="391455" cy="391455"/>
            </a:xfrm>
            <a:prstGeom prst="chevr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31" name="그룹 23">
            <a:extLst>
              <a:ext uri="{FF2B5EF4-FFF2-40B4-BE49-F238E27FC236}">
                <a16:creationId xmlns:a16="http://schemas.microsoft.com/office/drawing/2014/main" id="{714E19E3-A3A8-435E-8F34-3D1E26BA6A09}"/>
              </a:ext>
            </a:extLst>
          </p:cNvPr>
          <p:cNvGrpSpPr/>
          <p:nvPr/>
        </p:nvGrpSpPr>
        <p:grpSpPr>
          <a:xfrm rot="5400000">
            <a:off x="2197023" y="3791113"/>
            <a:ext cx="783538" cy="1506193"/>
            <a:chOff x="5304862" y="-789923"/>
            <a:chExt cx="645890" cy="1241591"/>
          </a:xfrm>
        </p:grpSpPr>
        <p:grpSp>
          <p:nvGrpSpPr>
            <p:cNvPr id="32" name="그룹 24">
              <a:extLst>
                <a:ext uri="{FF2B5EF4-FFF2-40B4-BE49-F238E27FC236}">
                  <a16:creationId xmlns:a16="http://schemas.microsoft.com/office/drawing/2014/main" id="{19AB3B89-2B23-4FA9-8AF1-3320B56EF2DF}"/>
                </a:ext>
              </a:extLst>
            </p:cNvPr>
            <p:cNvGrpSpPr/>
            <p:nvPr userDrawn="1"/>
          </p:nvGrpSpPr>
          <p:grpSpPr>
            <a:xfrm>
              <a:off x="5377232" y="-789923"/>
              <a:ext cx="495969" cy="1052585"/>
              <a:chOff x="5868144" y="-857099"/>
              <a:chExt cx="495969" cy="1052585"/>
            </a:xfrm>
          </p:grpSpPr>
          <p:sp>
            <p:nvSpPr>
              <p:cNvPr id="37" name="이등변 삼각형 49">
                <a:extLst>
                  <a:ext uri="{FF2B5EF4-FFF2-40B4-BE49-F238E27FC236}">
                    <a16:creationId xmlns:a16="http://schemas.microsoft.com/office/drawing/2014/main" id="{6759BD7E-676E-4485-95EA-9024BF611D70}"/>
                  </a:ext>
                </a:extLst>
              </p:cNvPr>
              <p:cNvSpPr/>
              <p:nvPr userDrawn="1"/>
            </p:nvSpPr>
            <p:spPr>
              <a:xfrm>
                <a:off x="5868144" y="-853769"/>
                <a:ext cx="495969" cy="1049255"/>
              </a:xfrm>
              <a:custGeom>
                <a:avLst/>
                <a:gdLst>
                  <a:gd name="connsiteX0" fmla="*/ 0 w 311344"/>
                  <a:gd name="connsiteY0" fmla="*/ 1049255 h 1049255"/>
                  <a:gd name="connsiteX1" fmla="*/ 155672 w 311344"/>
                  <a:gd name="connsiteY1" fmla="*/ 0 h 1049255"/>
                  <a:gd name="connsiteX2" fmla="*/ 311344 w 311344"/>
                  <a:gd name="connsiteY2" fmla="*/ 1049255 h 1049255"/>
                  <a:gd name="connsiteX3" fmla="*/ 0 w 311344"/>
                  <a:gd name="connsiteY3" fmla="*/ 1049255 h 1049255"/>
                  <a:gd name="connsiteX0" fmla="*/ 45684 w 357028"/>
                  <a:gd name="connsiteY0" fmla="*/ 1049255 h 1049255"/>
                  <a:gd name="connsiteX1" fmla="*/ 201356 w 357028"/>
                  <a:gd name="connsiteY1" fmla="*/ 0 h 1049255"/>
                  <a:gd name="connsiteX2" fmla="*/ 357028 w 357028"/>
                  <a:gd name="connsiteY2" fmla="*/ 1049255 h 1049255"/>
                  <a:gd name="connsiteX3" fmla="*/ 45684 w 357028"/>
                  <a:gd name="connsiteY3" fmla="*/ 1049255 h 1049255"/>
                  <a:gd name="connsiteX0" fmla="*/ 45684 w 416158"/>
                  <a:gd name="connsiteY0" fmla="*/ 1049255 h 1049255"/>
                  <a:gd name="connsiteX1" fmla="*/ 201356 w 416158"/>
                  <a:gd name="connsiteY1" fmla="*/ 0 h 1049255"/>
                  <a:gd name="connsiteX2" fmla="*/ 357028 w 416158"/>
                  <a:gd name="connsiteY2" fmla="*/ 1049255 h 1049255"/>
                  <a:gd name="connsiteX3" fmla="*/ 45684 w 416158"/>
                  <a:gd name="connsiteY3" fmla="*/ 1049255 h 1049255"/>
                  <a:gd name="connsiteX0" fmla="*/ 87161 w 457635"/>
                  <a:gd name="connsiteY0" fmla="*/ 1049255 h 1049255"/>
                  <a:gd name="connsiteX1" fmla="*/ 242833 w 457635"/>
                  <a:gd name="connsiteY1" fmla="*/ 0 h 1049255"/>
                  <a:gd name="connsiteX2" fmla="*/ 398505 w 457635"/>
                  <a:gd name="connsiteY2" fmla="*/ 1049255 h 1049255"/>
                  <a:gd name="connsiteX3" fmla="*/ 87161 w 457635"/>
                  <a:gd name="connsiteY3" fmla="*/ 1049255 h 1049255"/>
                  <a:gd name="connsiteX0" fmla="*/ 87161 w 500627"/>
                  <a:gd name="connsiteY0" fmla="*/ 1049255 h 1049255"/>
                  <a:gd name="connsiteX1" fmla="*/ 242833 w 500627"/>
                  <a:gd name="connsiteY1" fmla="*/ 0 h 1049255"/>
                  <a:gd name="connsiteX2" fmla="*/ 398505 w 500627"/>
                  <a:gd name="connsiteY2" fmla="*/ 1049255 h 1049255"/>
                  <a:gd name="connsiteX3" fmla="*/ 87161 w 500627"/>
                  <a:gd name="connsiteY3" fmla="*/ 1049255 h 1049255"/>
                  <a:gd name="connsiteX0" fmla="*/ 91187 w 504653"/>
                  <a:gd name="connsiteY0" fmla="*/ 1049255 h 1049255"/>
                  <a:gd name="connsiteX1" fmla="*/ 246859 w 504653"/>
                  <a:gd name="connsiteY1" fmla="*/ 0 h 1049255"/>
                  <a:gd name="connsiteX2" fmla="*/ 402531 w 504653"/>
                  <a:gd name="connsiteY2" fmla="*/ 1049255 h 1049255"/>
                  <a:gd name="connsiteX3" fmla="*/ 91187 w 504653"/>
                  <a:gd name="connsiteY3" fmla="*/ 1049255 h 1049255"/>
                  <a:gd name="connsiteX0" fmla="*/ 91187 w 500775"/>
                  <a:gd name="connsiteY0" fmla="*/ 1049255 h 1049255"/>
                  <a:gd name="connsiteX1" fmla="*/ 246859 w 500775"/>
                  <a:gd name="connsiteY1" fmla="*/ 0 h 1049255"/>
                  <a:gd name="connsiteX2" fmla="*/ 402531 w 500775"/>
                  <a:gd name="connsiteY2" fmla="*/ 1049255 h 1049255"/>
                  <a:gd name="connsiteX3" fmla="*/ 91187 w 500775"/>
                  <a:gd name="connsiteY3" fmla="*/ 1049255 h 1049255"/>
                  <a:gd name="connsiteX0" fmla="*/ 91187 w 484758"/>
                  <a:gd name="connsiteY0" fmla="*/ 1049255 h 1049255"/>
                  <a:gd name="connsiteX1" fmla="*/ 246859 w 484758"/>
                  <a:gd name="connsiteY1" fmla="*/ 0 h 1049255"/>
                  <a:gd name="connsiteX2" fmla="*/ 402531 w 484758"/>
                  <a:gd name="connsiteY2" fmla="*/ 1049255 h 1049255"/>
                  <a:gd name="connsiteX3" fmla="*/ 91187 w 484758"/>
                  <a:gd name="connsiteY3" fmla="*/ 1049255 h 1049255"/>
                  <a:gd name="connsiteX0" fmla="*/ 91187 w 488692"/>
                  <a:gd name="connsiteY0" fmla="*/ 1049255 h 1049255"/>
                  <a:gd name="connsiteX1" fmla="*/ 246859 w 488692"/>
                  <a:gd name="connsiteY1" fmla="*/ 0 h 1049255"/>
                  <a:gd name="connsiteX2" fmla="*/ 402531 w 488692"/>
                  <a:gd name="connsiteY2" fmla="*/ 1049255 h 1049255"/>
                  <a:gd name="connsiteX3" fmla="*/ 91187 w 488692"/>
                  <a:gd name="connsiteY3" fmla="*/ 1049255 h 1049255"/>
                  <a:gd name="connsiteX0" fmla="*/ 91187 w 492707"/>
                  <a:gd name="connsiteY0" fmla="*/ 1049255 h 1049255"/>
                  <a:gd name="connsiteX1" fmla="*/ 246859 w 492707"/>
                  <a:gd name="connsiteY1" fmla="*/ 0 h 1049255"/>
                  <a:gd name="connsiteX2" fmla="*/ 402531 w 492707"/>
                  <a:gd name="connsiteY2" fmla="*/ 1049255 h 1049255"/>
                  <a:gd name="connsiteX3" fmla="*/ 91187 w 492707"/>
                  <a:gd name="connsiteY3" fmla="*/ 1049255 h 1049255"/>
                  <a:gd name="connsiteX0" fmla="*/ 95257 w 496777"/>
                  <a:gd name="connsiteY0" fmla="*/ 1049255 h 1049255"/>
                  <a:gd name="connsiteX1" fmla="*/ 250929 w 496777"/>
                  <a:gd name="connsiteY1" fmla="*/ 0 h 1049255"/>
                  <a:gd name="connsiteX2" fmla="*/ 406601 w 496777"/>
                  <a:gd name="connsiteY2" fmla="*/ 1049255 h 1049255"/>
                  <a:gd name="connsiteX3" fmla="*/ 95257 w 496777"/>
                  <a:gd name="connsiteY3" fmla="*/ 1049255 h 1049255"/>
                  <a:gd name="connsiteX0" fmla="*/ 95257 w 485293"/>
                  <a:gd name="connsiteY0" fmla="*/ 1049255 h 1049255"/>
                  <a:gd name="connsiteX1" fmla="*/ 250929 w 485293"/>
                  <a:gd name="connsiteY1" fmla="*/ 0 h 1049255"/>
                  <a:gd name="connsiteX2" fmla="*/ 406601 w 485293"/>
                  <a:gd name="connsiteY2" fmla="*/ 1049255 h 1049255"/>
                  <a:gd name="connsiteX3" fmla="*/ 95257 w 485293"/>
                  <a:gd name="connsiteY3" fmla="*/ 1049255 h 1049255"/>
                  <a:gd name="connsiteX0" fmla="*/ 95257 w 494828"/>
                  <a:gd name="connsiteY0" fmla="*/ 1049255 h 1049255"/>
                  <a:gd name="connsiteX1" fmla="*/ 250929 w 494828"/>
                  <a:gd name="connsiteY1" fmla="*/ 0 h 1049255"/>
                  <a:gd name="connsiteX2" fmla="*/ 406601 w 494828"/>
                  <a:gd name="connsiteY2" fmla="*/ 1049255 h 1049255"/>
                  <a:gd name="connsiteX3" fmla="*/ 95257 w 494828"/>
                  <a:gd name="connsiteY3" fmla="*/ 1049255 h 1049255"/>
                  <a:gd name="connsiteX0" fmla="*/ 95257 w 493814"/>
                  <a:gd name="connsiteY0" fmla="*/ 1049255 h 1049255"/>
                  <a:gd name="connsiteX1" fmla="*/ 250929 w 493814"/>
                  <a:gd name="connsiteY1" fmla="*/ 0 h 1049255"/>
                  <a:gd name="connsiteX2" fmla="*/ 406601 w 493814"/>
                  <a:gd name="connsiteY2" fmla="*/ 1049255 h 1049255"/>
                  <a:gd name="connsiteX3" fmla="*/ 95257 w 493814"/>
                  <a:gd name="connsiteY3" fmla="*/ 1049255 h 1049255"/>
                  <a:gd name="connsiteX0" fmla="*/ 95257 w 496864"/>
                  <a:gd name="connsiteY0" fmla="*/ 1049255 h 1049255"/>
                  <a:gd name="connsiteX1" fmla="*/ 250929 w 496864"/>
                  <a:gd name="connsiteY1" fmla="*/ 0 h 1049255"/>
                  <a:gd name="connsiteX2" fmla="*/ 406601 w 496864"/>
                  <a:gd name="connsiteY2" fmla="*/ 1049255 h 1049255"/>
                  <a:gd name="connsiteX3" fmla="*/ 95257 w 496864"/>
                  <a:gd name="connsiteY3" fmla="*/ 1049255 h 1049255"/>
                  <a:gd name="connsiteX0" fmla="*/ 95257 w 497887"/>
                  <a:gd name="connsiteY0" fmla="*/ 1049255 h 1049255"/>
                  <a:gd name="connsiteX1" fmla="*/ 250929 w 497887"/>
                  <a:gd name="connsiteY1" fmla="*/ 0 h 1049255"/>
                  <a:gd name="connsiteX2" fmla="*/ 406601 w 497887"/>
                  <a:gd name="connsiteY2" fmla="*/ 1049255 h 1049255"/>
                  <a:gd name="connsiteX3" fmla="*/ 95257 w 497887"/>
                  <a:gd name="connsiteY3" fmla="*/ 1049255 h 1049255"/>
                  <a:gd name="connsiteX0" fmla="*/ 95257 w 495969"/>
                  <a:gd name="connsiteY0" fmla="*/ 1049255 h 1049255"/>
                  <a:gd name="connsiteX1" fmla="*/ 250929 w 495969"/>
                  <a:gd name="connsiteY1" fmla="*/ 0 h 1049255"/>
                  <a:gd name="connsiteX2" fmla="*/ 406601 w 495969"/>
                  <a:gd name="connsiteY2" fmla="*/ 1049255 h 1049255"/>
                  <a:gd name="connsiteX3" fmla="*/ 95257 w 495969"/>
                  <a:gd name="connsiteY3" fmla="*/ 1049255 h 10492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95969" h="1049255">
                    <a:moveTo>
                      <a:pt x="95257" y="1049255"/>
                    </a:moveTo>
                    <a:cubicBezTo>
                      <a:pt x="6676" y="723357"/>
                      <a:pt x="-121664" y="317947"/>
                      <a:pt x="250929" y="0"/>
                    </a:cubicBezTo>
                    <a:cubicBezTo>
                      <a:pt x="612920" y="328549"/>
                      <a:pt x="489882" y="781667"/>
                      <a:pt x="406601" y="1049255"/>
                    </a:cubicBezTo>
                    <a:lnTo>
                      <a:pt x="95257" y="104925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8" name="자유형: 도형 30">
                <a:extLst>
                  <a:ext uri="{FF2B5EF4-FFF2-40B4-BE49-F238E27FC236}">
                    <a16:creationId xmlns:a16="http://schemas.microsoft.com/office/drawing/2014/main" id="{CF922BCC-BCE1-49E2-83B0-76DC784FEA40}"/>
                  </a:ext>
                </a:extLst>
              </p:cNvPr>
              <p:cNvSpPr/>
              <p:nvPr userDrawn="1"/>
            </p:nvSpPr>
            <p:spPr>
              <a:xfrm>
                <a:off x="5939427" y="102551"/>
                <a:ext cx="364003" cy="92935"/>
              </a:xfrm>
              <a:custGeom>
                <a:avLst/>
                <a:gdLst>
                  <a:gd name="connsiteX0" fmla="*/ 0 w 364003"/>
                  <a:gd name="connsiteY0" fmla="*/ 0 h 92935"/>
                  <a:gd name="connsiteX1" fmla="*/ 364003 w 364003"/>
                  <a:gd name="connsiteY1" fmla="*/ 0 h 92935"/>
                  <a:gd name="connsiteX2" fmla="*/ 336518 w 364003"/>
                  <a:gd name="connsiteY2" fmla="*/ 92935 h 92935"/>
                  <a:gd name="connsiteX3" fmla="*/ 25174 w 364003"/>
                  <a:gd name="connsiteY3" fmla="*/ 92935 h 929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4003" h="92935">
                    <a:moveTo>
                      <a:pt x="0" y="0"/>
                    </a:moveTo>
                    <a:lnTo>
                      <a:pt x="364003" y="0"/>
                    </a:lnTo>
                    <a:lnTo>
                      <a:pt x="336518" y="92935"/>
                    </a:lnTo>
                    <a:lnTo>
                      <a:pt x="25174" y="92935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자유형: 도형 31">
                <a:extLst>
                  <a:ext uri="{FF2B5EF4-FFF2-40B4-BE49-F238E27FC236}">
                    <a16:creationId xmlns:a16="http://schemas.microsoft.com/office/drawing/2014/main" id="{D6AED631-33BC-4094-AEA6-21BE64CD4A66}"/>
                  </a:ext>
                </a:extLst>
              </p:cNvPr>
              <p:cNvSpPr/>
              <p:nvPr userDrawn="1"/>
            </p:nvSpPr>
            <p:spPr>
              <a:xfrm>
                <a:off x="5893989" y="-857099"/>
                <a:ext cx="444279" cy="350537"/>
              </a:xfrm>
              <a:custGeom>
                <a:avLst/>
                <a:gdLst>
                  <a:gd name="connsiteX0" fmla="*/ 227272 w 444279"/>
                  <a:gd name="connsiteY0" fmla="*/ 0 h 350537"/>
                  <a:gd name="connsiteX1" fmla="*/ 440556 w 444279"/>
                  <a:gd name="connsiteY1" fmla="*/ 335046 h 350537"/>
                  <a:gd name="connsiteX2" fmla="*/ 444279 w 444279"/>
                  <a:gd name="connsiteY2" fmla="*/ 350537 h 350537"/>
                  <a:gd name="connsiteX3" fmla="*/ 0 w 444279"/>
                  <a:gd name="connsiteY3" fmla="*/ 350537 h 350537"/>
                  <a:gd name="connsiteX4" fmla="*/ 8223 w 444279"/>
                  <a:gd name="connsiteY4" fmla="*/ 318604 h 350537"/>
                  <a:gd name="connsiteX5" fmla="*/ 227272 w 444279"/>
                  <a:gd name="connsiteY5" fmla="*/ 0 h 3505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44279" h="350537">
                    <a:moveTo>
                      <a:pt x="227272" y="0"/>
                    </a:moveTo>
                    <a:cubicBezTo>
                      <a:pt x="340394" y="102672"/>
                      <a:pt x="406151" y="217508"/>
                      <a:pt x="440556" y="335046"/>
                    </a:cubicBezTo>
                    <a:lnTo>
                      <a:pt x="444279" y="350537"/>
                    </a:lnTo>
                    <a:lnTo>
                      <a:pt x="0" y="350537"/>
                    </a:lnTo>
                    <a:lnTo>
                      <a:pt x="8223" y="318604"/>
                    </a:lnTo>
                    <a:cubicBezTo>
                      <a:pt x="43321" y="207258"/>
                      <a:pt x="110837" y="99358"/>
                      <a:pt x="22727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3" name="타원 25">
              <a:extLst>
                <a:ext uri="{FF2B5EF4-FFF2-40B4-BE49-F238E27FC236}">
                  <a16:creationId xmlns:a16="http://schemas.microsoft.com/office/drawing/2014/main" id="{20347B5C-A6C3-485F-83EB-A35AC1C32A87}"/>
                </a:ext>
              </a:extLst>
            </p:cNvPr>
            <p:cNvSpPr/>
            <p:nvPr userDrawn="1"/>
          </p:nvSpPr>
          <p:spPr>
            <a:xfrm>
              <a:off x="5535216" y="-351600"/>
              <a:ext cx="180000" cy="1800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26">
              <a:extLst>
                <a:ext uri="{FF2B5EF4-FFF2-40B4-BE49-F238E27FC236}">
                  <a16:creationId xmlns:a16="http://schemas.microsoft.com/office/drawing/2014/main" id="{AAE2F7EF-DFD2-4AFC-9F92-CBEEA3D0FCC0}"/>
                </a:ext>
              </a:extLst>
            </p:cNvPr>
            <p:cNvSpPr/>
            <p:nvPr userDrawn="1"/>
          </p:nvSpPr>
          <p:spPr>
            <a:xfrm flipH="1">
              <a:off x="5614416" y="6445"/>
              <a:ext cx="21600" cy="432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자유형: 도형 27">
              <a:extLst>
                <a:ext uri="{FF2B5EF4-FFF2-40B4-BE49-F238E27FC236}">
                  <a16:creationId xmlns:a16="http://schemas.microsoft.com/office/drawing/2014/main" id="{F973F31E-4942-476D-B586-CDF9052B728B}"/>
                </a:ext>
              </a:extLst>
            </p:cNvPr>
            <p:cNvSpPr/>
            <p:nvPr userDrawn="1"/>
          </p:nvSpPr>
          <p:spPr>
            <a:xfrm>
              <a:off x="5304862" y="-1556"/>
              <a:ext cx="143653" cy="453224"/>
            </a:xfrm>
            <a:custGeom>
              <a:avLst/>
              <a:gdLst>
                <a:gd name="connsiteX0" fmla="*/ 71561 w 116619"/>
                <a:gd name="connsiteY0" fmla="*/ 0 h 453224"/>
                <a:gd name="connsiteX1" fmla="*/ 116619 w 116619"/>
                <a:gd name="connsiteY1" fmla="*/ 145774 h 453224"/>
                <a:gd name="connsiteX2" fmla="*/ 0 w 116619"/>
                <a:gd name="connsiteY2" fmla="*/ 453224 h 453224"/>
                <a:gd name="connsiteX3" fmla="*/ 71561 w 116619"/>
                <a:gd name="connsiteY3" fmla="*/ 0 h 453224"/>
                <a:gd name="connsiteX0" fmla="*/ 78782 w 123840"/>
                <a:gd name="connsiteY0" fmla="*/ 0 h 453224"/>
                <a:gd name="connsiteX1" fmla="*/ 123840 w 123840"/>
                <a:gd name="connsiteY1" fmla="*/ 145774 h 453224"/>
                <a:gd name="connsiteX2" fmla="*/ 7221 w 123840"/>
                <a:gd name="connsiteY2" fmla="*/ 453224 h 453224"/>
                <a:gd name="connsiteX3" fmla="*/ 78782 w 123840"/>
                <a:gd name="connsiteY3" fmla="*/ 0 h 453224"/>
                <a:gd name="connsiteX0" fmla="*/ 93711 w 138769"/>
                <a:gd name="connsiteY0" fmla="*/ 0 h 453224"/>
                <a:gd name="connsiteX1" fmla="*/ 138769 w 138769"/>
                <a:gd name="connsiteY1" fmla="*/ 145774 h 453224"/>
                <a:gd name="connsiteX2" fmla="*/ 22150 w 138769"/>
                <a:gd name="connsiteY2" fmla="*/ 453224 h 453224"/>
                <a:gd name="connsiteX3" fmla="*/ 93711 w 138769"/>
                <a:gd name="connsiteY3" fmla="*/ 0 h 453224"/>
                <a:gd name="connsiteX0" fmla="*/ 93711 w 138769"/>
                <a:gd name="connsiteY0" fmla="*/ 0 h 453224"/>
                <a:gd name="connsiteX1" fmla="*/ 138769 w 138769"/>
                <a:gd name="connsiteY1" fmla="*/ 145774 h 453224"/>
                <a:gd name="connsiteX2" fmla="*/ 22150 w 138769"/>
                <a:gd name="connsiteY2" fmla="*/ 453224 h 453224"/>
                <a:gd name="connsiteX3" fmla="*/ 93711 w 138769"/>
                <a:gd name="connsiteY3" fmla="*/ 0 h 453224"/>
                <a:gd name="connsiteX0" fmla="*/ 93711 w 138769"/>
                <a:gd name="connsiteY0" fmla="*/ 0 h 453224"/>
                <a:gd name="connsiteX1" fmla="*/ 138769 w 138769"/>
                <a:gd name="connsiteY1" fmla="*/ 145774 h 453224"/>
                <a:gd name="connsiteX2" fmla="*/ 22150 w 138769"/>
                <a:gd name="connsiteY2" fmla="*/ 453224 h 453224"/>
                <a:gd name="connsiteX3" fmla="*/ 93711 w 138769"/>
                <a:gd name="connsiteY3" fmla="*/ 0 h 453224"/>
                <a:gd name="connsiteX0" fmla="*/ 93711 w 138769"/>
                <a:gd name="connsiteY0" fmla="*/ 0 h 453224"/>
                <a:gd name="connsiteX1" fmla="*/ 138769 w 138769"/>
                <a:gd name="connsiteY1" fmla="*/ 145774 h 453224"/>
                <a:gd name="connsiteX2" fmla="*/ 22150 w 138769"/>
                <a:gd name="connsiteY2" fmla="*/ 453224 h 453224"/>
                <a:gd name="connsiteX3" fmla="*/ 93711 w 138769"/>
                <a:gd name="connsiteY3" fmla="*/ 0 h 453224"/>
                <a:gd name="connsiteX0" fmla="*/ 93711 w 138769"/>
                <a:gd name="connsiteY0" fmla="*/ 0 h 453224"/>
                <a:gd name="connsiteX1" fmla="*/ 138769 w 138769"/>
                <a:gd name="connsiteY1" fmla="*/ 145774 h 453224"/>
                <a:gd name="connsiteX2" fmla="*/ 22150 w 138769"/>
                <a:gd name="connsiteY2" fmla="*/ 453224 h 453224"/>
                <a:gd name="connsiteX3" fmla="*/ 93711 w 138769"/>
                <a:gd name="connsiteY3" fmla="*/ 0 h 453224"/>
                <a:gd name="connsiteX0" fmla="*/ 93711 w 138769"/>
                <a:gd name="connsiteY0" fmla="*/ 0 h 453224"/>
                <a:gd name="connsiteX1" fmla="*/ 138769 w 138769"/>
                <a:gd name="connsiteY1" fmla="*/ 145774 h 453224"/>
                <a:gd name="connsiteX2" fmla="*/ 22150 w 138769"/>
                <a:gd name="connsiteY2" fmla="*/ 453224 h 453224"/>
                <a:gd name="connsiteX3" fmla="*/ 93711 w 138769"/>
                <a:gd name="connsiteY3" fmla="*/ 0 h 453224"/>
                <a:gd name="connsiteX0" fmla="*/ 95845 w 140903"/>
                <a:gd name="connsiteY0" fmla="*/ 0 h 453224"/>
                <a:gd name="connsiteX1" fmla="*/ 140903 w 140903"/>
                <a:gd name="connsiteY1" fmla="*/ 145774 h 453224"/>
                <a:gd name="connsiteX2" fmla="*/ 24284 w 140903"/>
                <a:gd name="connsiteY2" fmla="*/ 453224 h 453224"/>
                <a:gd name="connsiteX3" fmla="*/ 95845 w 140903"/>
                <a:gd name="connsiteY3" fmla="*/ 0 h 453224"/>
                <a:gd name="connsiteX0" fmla="*/ 98595 w 143653"/>
                <a:gd name="connsiteY0" fmla="*/ 0 h 453224"/>
                <a:gd name="connsiteX1" fmla="*/ 143653 w 143653"/>
                <a:gd name="connsiteY1" fmla="*/ 145774 h 453224"/>
                <a:gd name="connsiteX2" fmla="*/ 27034 w 143653"/>
                <a:gd name="connsiteY2" fmla="*/ 453224 h 453224"/>
                <a:gd name="connsiteX3" fmla="*/ 98595 w 143653"/>
                <a:gd name="connsiteY3" fmla="*/ 0 h 453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3653" h="453224">
                  <a:moveTo>
                    <a:pt x="98595" y="0"/>
                  </a:moveTo>
                  <a:lnTo>
                    <a:pt x="143653" y="145774"/>
                  </a:lnTo>
                  <a:cubicBezTo>
                    <a:pt x="38518" y="232356"/>
                    <a:pt x="50005" y="387847"/>
                    <a:pt x="27034" y="453224"/>
                  </a:cubicBezTo>
                  <a:cubicBezTo>
                    <a:pt x="5831" y="365759"/>
                    <a:pt x="-47179" y="100716"/>
                    <a:pt x="98595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자유형: 도형 28">
              <a:extLst>
                <a:ext uri="{FF2B5EF4-FFF2-40B4-BE49-F238E27FC236}">
                  <a16:creationId xmlns:a16="http://schemas.microsoft.com/office/drawing/2014/main" id="{182E8231-E9E5-4C4A-B358-CB467FD9BDE2}"/>
                </a:ext>
              </a:extLst>
            </p:cNvPr>
            <p:cNvSpPr/>
            <p:nvPr userDrawn="1"/>
          </p:nvSpPr>
          <p:spPr>
            <a:xfrm flipH="1">
              <a:off x="5807099" y="-1556"/>
              <a:ext cx="143653" cy="453224"/>
            </a:xfrm>
            <a:custGeom>
              <a:avLst/>
              <a:gdLst>
                <a:gd name="connsiteX0" fmla="*/ 71561 w 116619"/>
                <a:gd name="connsiteY0" fmla="*/ 0 h 453224"/>
                <a:gd name="connsiteX1" fmla="*/ 116619 w 116619"/>
                <a:gd name="connsiteY1" fmla="*/ 145774 h 453224"/>
                <a:gd name="connsiteX2" fmla="*/ 0 w 116619"/>
                <a:gd name="connsiteY2" fmla="*/ 453224 h 453224"/>
                <a:gd name="connsiteX3" fmla="*/ 71561 w 116619"/>
                <a:gd name="connsiteY3" fmla="*/ 0 h 453224"/>
                <a:gd name="connsiteX0" fmla="*/ 78782 w 123840"/>
                <a:gd name="connsiteY0" fmla="*/ 0 h 453224"/>
                <a:gd name="connsiteX1" fmla="*/ 123840 w 123840"/>
                <a:gd name="connsiteY1" fmla="*/ 145774 h 453224"/>
                <a:gd name="connsiteX2" fmla="*/ 7221 w 123840"/>
                <a:gd name="connsiteY2" fmla="*/ 453224 h 453224"/>
                <a:gd name="connsiteX3" fmla="*/ 78782 w 123840"/>
                <a:gd name="connsiteY3" fmla="*/ 0 h 453224"/>
                <a:gd name="connsiteX0" fmla="*/ 93711 w 138769"/>
                <a:gd name="connsiteY0" fmla="*/ 0 h 453224"/>
                <a:gd name="connsiteX1" fmla="*/ 138769 w 138769"/>
                <a:gd name="connsiteY1" fmla="*/ 145774 h 453224"/>
                <a:gd name="connsiteX2" fmla="*/ 22150 w 138769"/>
                <a:gd name="connsiteY2" fmla="*/ 453224 h 453224"/>
                <a:gd name="connsiteX3" fmla="*/ 93711 w 138769"/>
                <a:gd name="connsiteY3" fmla="*/ 0 h 453224"/>
                <a:gd name="connsiteX0" fmla="*/ 93711 w 138769"/>
                <a:gd name="connsiteY0" fmla="*/ 0 h 453224"/>
                <a:gd name="connsiteX1" fmla="*/ 138769 w 138769"/>
                <a:gd name="connsiteY1" fmla="*/ 145774 h 453224"/>
                <a:gd name="connsiteX2" fmla="*/ 22150 w 138769"/>
                <a:gd name="connsiteY2" fmla="*/ 453224 h 453224"/>
                <a:gd name="connsiteX3" fmla="*/ 93711 w 138769"/>
                <a:gd name="connsiteY3" fmla="*/ 0 h 453224"/>
                <a:gd name="connsiteX0" fmla="*/ 93711 w 138769"/>
                <a:gd name="connsiteY0" fmla="*/ 0 h 453224"/>
                <a:gd name="connsiteX1" fmla="*/ 138769 w 138769"/>
                <a:gd name="connsiteY1" fmla="*/ 145774 h 453224"/>
                <a:gd name="connsiteX2" fmla="*/ 22150 w 138769"/>
                <a:gd name="connsiteY2" fmla="*/ 453224 h 453224"/>
                <a:gd name="connsiteX3" fmla="*/ 93711 w 138769"/>
                <a:gd name="connsiteY3" fmla="*/ 0 h 453224"/>
                <a:gd name="connsiteX0" fmla="*/ 93711 w 138769"/>
                <a:gd name="connsiteY0" fmla="*/ 0 h 453224"/>
                <a:gd name="connsiteX1" fmla="*/ 138769 w 138769"/>
                <a:gd name="connsiteY1" fmla="*/ 145774 h 453224"/>
                <a:gd name="connsiteX2" fmla="*/ 22150 w 138769"/>
                <a:gd name="connsiteY2" fmla="*/ 453224 h 453224"/>
                <a:gd name="connsiteX3" fmla="*/ 93711 w 138769"/>
                <a:gd name="connsiteY3" fmla="*/ 0 h 453224"/>
                <a:gd name="connsiteX0" fmla="*/ 93711 w 138769"/>
                <a:gd name="connsiteY0" fmla="*/ 0 h 453224"/>
                <a:gd name="connsiteX1" fmla="*/ 138769 w 138769"/>
                <a:gd name="connsiteY1" fmla="*/ 145774 h 453224"/>
                <a:gd name="connsiteX2" fmla="*/ 22150 w 138769"/>
                <a:gd name="connsiteY2" fmla="*/ 453224 h 453224"/>
                <a:gd name="connsiteX3" fmla="*/ 93711 w 138769"/>
                <a:gd name="connsiteY3" fmla="*/ 0 h 453224"/>
                <a:gd name="connsiteX0" fmla="*/ 93711 w 138769"/>
                <a:gd name="connsiteY0" fmla="*/ 0 h 453224"/>
                <a:gd name="connsiteX1" fmla="*/ 138769 w 138769"/>
                <a:gd name="connsiteY1" fmla="*/ 145774 h 453224"/>
                <a:gd name="connsiteX2" fmla="*/ 22150 w 138769"/>
                <a:gd name="connsiteY2" fmla="*/ 453224 h 453224"/>
                <a:gd name="connsiteX3" fmla="*/ 93711 w 138769"/>
                <a:gd name="connsiteY3" fmla="*/ 0 h 453224"/>
                <a:gd name="connsiteX0" fmla="*/ 95845 w 140903"/>
                <a:gd name="connsiteY0" fmla="*/ 0 h 453224"/>
                <a:gd name="connsiteX1" fmla="*/ 140903 w 140903"/>
                <a:gd name="connsiteY1" fmla="*/ 145774 h 453224"/>
                <a:gd name="connsiteX2" fmla="*/ 24284 w 140903"/>
                <a:gd name="connsiteY2" fmla="*/ 453224 h 453224"/>
                <a:gd name="connsiteX3" fmla="*/ 95845 w 140903"/>
                <a:gd name="connsiteY3" fmla="*/ 0 h 453224"/>
                <a:gd name="connsiteX0" fmla="*/ 98595 w 143653"/>
                <a:gd name="connsiteY0" fmla="*/ 0 h 453224"/>
                <a:gd name="connsiteX1" fmla="*/ 143653 w 143653"/>
                <a:gd name="connsiteY1" fmla="*/ 145774 h 453224"/>
                <a:gd name="connsiteX2" fmla="*/ 27034 w 143653"/>
                <a:gd name="connsiteY2" fmla="*/ 453224 h 453224"/>
                <a:gd name="connsiteX3" fmla="*/ 98595 w 143653"/>
                <a:gd name="connsiteY3" fmla="*/ 0 h 453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3653" h="453224">
                  <a:moveTo>
                    <a:pt x="98595" y="0"/>
                  </a:moveTo>
                  <a:lnTo>
                    <a:pt x="143653" y="145774"/>
                  </a:lnTo>
                  <a:cubicBezTo>
                    <a:pt x="38518" y="232356"/>
                    <a:pt x="50005" y="387847"/>
                    <a:pt x="27034" y="453224"/>
                  </a:cubicBezTo>
                  <a:cubicBezTo>
                    <a:pt x="5831" y="365759"/>
                    <a:pt x="-47179" y="100716"/>
                    <a:pt x="98595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0" name="Freeform 124">
            <a:extLst>
              <a:ext uri="{FF2B5EF4-FFF2-40B4-BE49-F238E27FC236}">
                <a16:creationId xmlns:a16="http://schemas.microsoft.com/office/drawing/2014/main" id="{BDED9F52-9B9A-4912-BB94-1F06AD030D98}"/>
              </a:ext>
            </a:extLst>
          </p:cNvPr>
          <p:cNvSpPr/>
          <p:nvPr/>
        </p:nvSpPr>
        <p:spPr>
          <a:xfrm rot="5633787">
            <a:off x="1332728" y="4269305"/>
            <a:ext cx="515626" cy="407053"/>
          </a:xfrm>
          <a:custGeom>
            <a:avLst/>
            <a:gdLst/>
            <a:ahLst/>
            <a:cxnLst/>
            <a:rect l="l" t="t" r="r" b="b"/>
            <a:pathLst>
              <a:path w="935319" h="738371">
                <a:moveTo>
                  <a:pt x="570246" y="5904"/>
                </a:moveTo>
                <a:cubicBezTo>
                  <a:pt x="462283" y="64891"/>
                  <a:pt x="426421" y="317189"/>
                  <a:pt x="649701" y="474399"/>
                </a:cubicBezTo>
                <a:cubicBezTo>
                  <a:pt x="593836" y="327977"/>
                  <a:pt x="630970" y="255746"/>
                  <a:pt x="667057" y="182470"/>
                </a:cubicBezTo>
                <a:cubicBezTo>
                  <a:pt x="667659" y="219721"/>
                  <a:pt x="629598" y="299814"/>
                  <a:pt x="723199" y="346469"/>
                </a:cubicBezTo>
                <a:cubicBezTo>
                  <a:pt x="679394" y="206128"/>
                  <a:pt x="864427" y="161920"/>
                  <a:pt x="670152" y="6949"/>
                </a:cubicBezTo>
                <a:cubicBezTo>
                  <a:pt x="951156" y="47548"/>
                  <a:pt x="868526" y="190548"/>
                  <a:pt x="935319" y="334595"/>
                </a:cubicBezTo>
                <a:cubicBezTo>
                  <a:pt x="886447" y="343095"/>
                  <a:pt x="815632" y="212619"/>
                  <a:pt x="831546" y="274410"/>
                </a:cubicBezTo>
                <a:cubicBezTo>
                  <a:pt x="915063" y="518579"/>
                  <a:pt x="665249" y="525551"/>
                  <a:pt x="744586" y="738371"/>
                </a:cubicBezTo>
                <a:cubicBezTo>
                  <a:pt x="498005" y="724435"/>
                  <a:pt x="570128" y="495242"/>
                  <a:pt x="454164" y="439509"/>
                </a:cubicBezTo>
                <a:cubicBezTo>
                  <a:pt x="422689" y="433882"/>
                  <a:pt x="384944" y="459601"/>
                  <a:pt x="454829" y="574141"/>
                </a:cubicBezTo>
                <a:cubicBezTo>
                  <a:pt x="47812" y="270832"/>
                  <a:pt x="333584" y="22904"/>
                  <a:pt x="570246" y="5904"/>
                </a:cubicBezTo>
                <a:close/>
                <a:moveTo>
                  <a:pt x="0" y="0"/>
                </a:moveTo>
                <a:lnTo>
                  <a:pt x="9284" y="0"/>
                </a:lnTo>
                <a:lnTo>
                  <a:pt x="746" y="590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82ECAB5E-52F5-4D6D-B2B8-0A0576D571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936" r="558" b="2"/>
          <a:stretch/>
        </p:blipFill>
        <p:spPr>
          <a:xfrm>
            <a:off x="22956" y="1480772"/>
            <a:ext cx="3405910" cy="212912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C8906C33-5777-4390-9D02-B5550A52E5F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949" r="30311" b="-1"/>
          <a:stretch/>
        </p:blipFill>
        <p:spPr>
          <a:xfrm>
            <a:off x="5659028" y="1510963"/>
            <a:ext cx="3452968" cy="2079366"/>
          </a:xfrm>
          <a:custGeom>
            <a:avLst/>
            <a:gdLst>
              <a:gd name="connsiteX0" fmla="*/ 0 w 3656395"/>
              <a:gd name="connsiteY0" fmla="*/ 0 h 2651760"/>
              <a:gd name="connsiteX1" fmla="*/ 3555602 w 3656395"/>
              <a:gd name="connsiteY1" fmla="*/ 0 h 2651760"/>
              <a:gd name="connsiteX2" fmla="*/ 3656395 w 3656395"/>
              <a:gd name="connsiteY2" fmla="*/ 100793 h 2651760"/>
              <a:gd name="connsiteX3" fmla="*/ 3656395 w 3656395"/>
              <a:gd name="connsiteY3" fmla="*/ 2550967 h 2651760"/>
              <a:gd name="connsiteX4" fmla="*/ 3555602 w 3656395"/>
              <a:gd name="connsiteY4" fmla="*/ 2651760 h 2651760"/>
              <a:gd name="connsiteX5" fmla="*/ 0 w 3656395"/>
              <a:gd name="connsiteY5" fmla="*/ 2651760 h 2651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6395" h="2651760">
                <a:moveTo>
                  <a:pt x="0" y="0"/>
                </a:moveTo>
                <a:lnTo>
                  <a:pt x="3555602" y="0"/>
                </a:lnTo>
                <a:cubicBezTo>
                  <a:pt x="3611268" y="0"/>
                  <a:pt x="3656395" y="45127"/>
                  <a:pt x="3656395" y="100793"/>
                </a:cubicBezTo>
                <a:lnTo>
                  <a:pt x="3656395" y="2550967"/>
                </a:lnTo>
                <a:cubicBezTo>
                  <a:pt x="3656395" y="2606633"/>
                  <a:pt x="3611268" y="2651760"/>
                  <a:pt x="3555602" y="2651760"/>
                </a:cubicBezTo>
                <a:lnTo>
                  <a:pt x="0" y="2651760"/>
                </a:lnTo>
                <a:close/>
              </a:path>
            </a:pathLst>
          </a:custGeom>
          <a:ln w="38100">
            <a:solidFill>
              <a:schemeClr val="tx1">
                <a:lumMod val="75000"/>
                <a:lumOff val="2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623296508"/>
      </p:ext>
    </p:extLst>
  </p:cSld>
  <p:clrMapOvr>
    <a:masterClrMapping/>
  </p:clrMapOvr>
  <p:transition spd="slow">
    <p:pull dir="rd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4000" dirty="0">
                <a:latin typeface="Cloud" panose="02000000000000000000" pitchFamily="50" charset="-34"/>
                <a:cs typeface="Cloud" panose="02000000000000000000" pitchFamily="50" charset="-34"/>
              </a:rPr>
              <a:t>Problems</a:t>
            </a:r>
            <a:endParaRPr lang="ko-KR" altLang="en-US" dirty="0">
              <a:latin typeface="Cloud" panose="02000000000000000000" pitchFamily="50" charset="-34"/>
              <a:cs typeface="Cloud" panose="02000000000000000000" pitchFamily="50" charset="-34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th-TH" altLang="ko-KR" sz="1600" dirty="0">
                <a:latin typeface="Cloud Light" panose="02000000000000000000" pitchFamily="50" charset="-34"/>
                <a:cs typeface="Cloud Light" panose="02000000000000000000" pitchFamily="50" charset="-34"/>
              </a:rPr>
              <a:t>ปัญหาและการแก้ไขปัญหา</a:t>
            </a:r>
            <a:endParaRPr lang="en-US" altLang="ko-KR" sz="1600" dirty="0">
              <a:latin typeface="Cloud Light" panose="02000000000000000000" pitchFamily="50" charset="-34"/>
              <a:cs typeface="Cloud Light" panose="02000000000000000000" pitchFamily="50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81108554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 invX="1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CC93BB5-EDC9-4D47-9F26-7AA2D9FB47C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35896" y="483518"/>
            <a:ext cx="5018916" cy="576064"/>
          </a:xfrm>
        </p:spPr>
        <p:txBody>
          <a:bodyPr/>
          <a:lstStyle/>
          <a:p>
            <a:r>
              <a:rPr lang="en-US" dirty="0"/>
              <a:t>A LOT OF ERROR!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7953D8-31C1-4CD3-8C07-14D08D45812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85CA493-0BE6-452F-8F96-0B6935EA6F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789"/>
          <a:stretch/>
        </p:blipFill>
        <p:spPr>
          <a:xfrm>
            <a:off x="3113307" y="1188740"/>
            <a:ext cx="6025336" cy="2751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8841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788D67C-A32B-46C7-9DB2-83A4BFBA934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Just click clear button!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9FF4CF-7555-4872-801E-67860C0C329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All errors gone </a:t>
            </a:r>
            <a:r>
              <a:rPr lang="en-US" dirty="0">
                <a:sym typeface="Wingdings" panose="05000000000000000000" pitchFamily="2" charset="2"/>
              </a:rPr>
              <a:t>  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8C6CDF5-CDC8-453B-B6BA-5976BF22D8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8728" y="987574"/>
            <a:ext cx="5886544" cy="3668216"/>
          </a:xfrm>
          <a:prstGeom prst="rect">
            <a:avLst/>
          </a:prstGeom>
        </p:spPr>
      </p:pic>
      <p:sp>
        <p:nvSpPr>
          <p:cNvPr id="5" name="Speech Bubble: Oval 4">
            <a:extLst>
              <a:ext uri="{FF2B5EF4-FFF2-40B4-BE49-F238E27FC236}">
                <a16:creationId xmlns:a16="http://schemas.microsoft.com/office/drawing/2014/main" id="{5F18E11F-ADDE-476D-AAA0-823A051DB825}"/>
              </a:ext>
            </a:extLst>
          </p:cNvPr>
          <p:cNvSpPr/>
          <p:nvPr/>
        </p:nvSpPr>
        <p:spPr>
          <a:xfrm rot="6750380">
            <a:off x="2063188" y="1168666"/>
            <a:ext cx="2174539" cy="2623566"/>
          </a:xfrm>
          <a:prstGeom prst="wedgeEllipseCallou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67370BA-F712-4533-AAD0-EB69B78E7F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424938">
            <a:off x="2474050" y="1657427"/>
            <a:ext cx="1296389" cy="147588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8940451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latin typeface="Cloud" panose="02000000000000000000" pitchFamily="50" charset="-34"/>
                <a:cs typeface="Cloud" panose="02000000000000000000" pitchFamily="50" charset="-34"/>
              </a:rPr>
              <a:t>Real problems</a:t>
            </a:r>
            <a:endParaRPr lang="ko-KR" altLang="en-US" dirty="0">
              <a:latin typeface="Cloud" panose="02000000000000000000" pitchFamily="50" charset="-34"/>
              <a:cs typeface="Cloud" panose="02000000000000000000" pitchFamily="50" charset="-34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th-TH" altLang="ko-KR" dirty="0">
                <a:latin typeface="Cloud Light" panose="02000000000000000000" pitchFamily="50" charset="-34"/>
                <a:cs typeface="Cloud Light" panose="02000000000000000000" pitchFamily="50" charset="-34"/>
              </a:rPr>
              <a:t>ปัญหาที่พบในการทำงาน</a:t>
            </a:r>
            <a:endParaRPr lang="en-US" altLang="ko-KR" dirty="0">
              <a:latin typeface="Cloud Light" panose="02000000000000000000" pitchFamily="50" charset="-34"/>
              <a:cs typeface="Cloud Light" panose="02000000000000000000" pitchFamily="50" charset="-34"/>
            </a:endParaRPr>
          </a:p>
        </p:txBody>
      </p:sp>
      <p:grpSp>
        <p:nvGrpSpPr>
          <p:cNvPr id="85" name="Group 84"/>
          <p:cNvGrpSpPr/>
          <p:nvPr/>
        </p:nvGrpSpPr>
        <p:grpSpPr>
          <a:xfrm>
            <a:off x="3854258" y="1770622"/>
            <a:ext cx="3332582" cy="2999495"/>
            <a:chOff x="3203848" y="1779662"/>
            <a:chExt cx="3332582" cy="2999495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86" name="Rectangle 85"/>
            <p:cNvSpPr/>
            <p:nvPr/>
          </p:nvSpPr>
          <p:spPr>
            <a:xfrm>
              <a:off x="3203848" y="1779662"/>
              <a:ext cx="108000" cy="277336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Cloud Light" panose="02000000000000000000" pitchFamily="50" charset="-34"/>
                <a:cs typeface="Cloud Light" panose="02000000000000000000" pitchFamily="50" charset="-34"/>
              </a:endParaRPr>
            </a:p>
          </p:txBody>
        </p:sp>
        <p:sp>
          <p:nvSpPr>
            <p:cNvPr id="87" name="Block Arc 86"/>
            <p:cNvSpPr/>
            <p:nvPr/>
          </p:nvSpPr>
          <p:spPr>
            <a:xfrm>
              <a:off x="3203848" y="4326895"/>
              <a:ext cx="452262" cy="452262"/>
            </a:xfrm>
            <a:prstGeom prst="blockArc">
              <a:avLst>
                <a:gd name="adj1" fmla="val 5431834"/>
                <a:gd name="adj2" fmla="val 10817112"/>
                <a:gd name="adj3" fmla="val 2428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  <a:latin typeface="Cloud Light" panose="02000000000000000000" pitchFamily="50" charset="-34"/>
                <a:cs typeface="Cloud Light" panose="02000000000000000000" pitchFamily="50" charset="-34"/>
              </a:endParaRPr>
            </a:p>
          </p:txBody>
        </p:sp>
        <p:sp>
          <p:nvSpPr>
            <p:cNvPr id="88" name="Rectangle 87"/>
            <p:cNvSpPr/>
            <p:nvPr/>
          </p:nvSpPr>
          <p:spPr>
            <a:xfrm>
              <a:off x="3425216" y="4671157"/>
              <a:ext cx="2916000" cy="10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Cloud Light" panose="02000000000000000000" pitchFamily="50" charset="-34"/>
                <a:cs typeface="Cloud Light" panose="02000000000000000000" pitchFamily="50" charset="-34"/>
              </a:endParaRPr>
            </a:p>
          </p:txBody>
        </p:sp>
        <p:sp>
          <p:nvSpPr>
            <p:cNvPr id="89" name="Block Arc 88"/>
            <p:cNvSpPr/>
            <p:nvPr/>
          </p:nvSpPr>
          <p:spPr>
            <a:xfrm rot="16200000">
              <a:off x="6084168" y="4326895"/>
              <a:ext cx="452262" cy="452262"/>
            </a:xfrm>
            <a:prstGeom prst="blockArc">
              <a:avLst>
                <a:gd name="adj1" fmla="val 5431834"/>
                <a:gd name="adj2" fmla="val 10817112"/>
                <a:gd name="adj3" fmla="val 2428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  <a:latin typeface="Cloud Light" panose="02000000000000000000" pitchFamily="50" charset="-34"/>
                <a:cs typeface="Cloud Light" panose="02000000000000000000" pitchFamily="50" charset="-34"/>
              </a:endParaRPr>
            </a:p>
          </p:txBody>
        </p:sp>
        <p:sp>
          <p:nvSpPr>
            <p:cNvPr id="90" name="Rectangle 89"/>
            <p:cNvSpPr/>
            <p:nvPr/>
          </p:nvSpPr>
          <p:spPr>
            <a:xfrm>
              <a:off x="6428430" y="3989950"/>
              <a:ext cx="108000" cy="57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Cloud Light" panose="02000000000000000000" pitchFamily="50" charset="-34"/>
                <a:cs typeface="Cloud Light" panose="02000000000000000000" pitchFamily="50" charset="-34"/>
              </a:endParaRPr>
            </a:p>
          </p:txBody>
        </p:sp>
      </p:grpSp>
      <p:sp>
        <p:nvSpPr>
          <p:cNvPr id="91" name="Rectangle 90"/>
          <p:cNvSpPr/>
          <p:nvPr/>
        </p:nvSpPr>
        <p:spPr>
          <a:xfrm>
            <a:off x="685906" y="1635646"/>
            <a:ext cx="3736032" cy="902054"/>
          </a:xfrm>
          <a:prstGeom prst="rect">
            <a:avLst/>
          </a:prstGeom>
          <a:solidFill>
            <a:schemeClr val="accent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Cloud Light" panose="02000000000000000000" pitchFamily="50" charset="-34"/>
              <a:cs typeface="Cloud Light" panose="02000000000000000000" pitchFamily="50" charset="-34"/>
            </a:endParaRPr>
          </a:p>
        </p:txBody>
      </p:sp>
      <p:sp>
        <p:nvSpPr>
          <p:cNvPr id="92" name="Rectangle 91"/>
          <p:cNvSpPr/>
          <p:nvPr/>
        </p:nvSpPr>
        <p:spPr>
          <a:xfrm>
            <a:off x="792027" y="1744673"/>
            <a:ext cx="540000" cy="68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Cloud Light" panose="02000000000000000000" pitchFamily="50" charset="-34"/>
              <a:cs typeface="Cloud Light" panose="02000000000000000000" pitchFamily="50" charset="-34"/>
            </a:endParaRPr>
          </a:p>
        </p:txBody>
      </p:sp>
      <p:grpSp>
        <p:nvGrpSpPr>
          <p:cNvPr id="93" name="Group 92"/>
          <p:cNvGrpSpPr/>
          <p:nvPr/>
        </p:nvGrpSpPr>
        <p:grpSpPr>
          <a:xfrm>
            <a:off x="1427932" y="1747327"/>
            <a:ext cx="2878588" cy="494026"/>
            <a:chOff x="803640" y="3362835"/>
            <a:chExt cx="2059657" cy="494026"/>
          </a:xfrm>
        </p:grpSpPr>
        <p:sp>
          <p:nvSpPr>
            <p:cNvPr id="94" name="TextBox 93"/>
            <p:cNvSpPr txBox="1"/>
            <p:nvPr/>
          </p:nvSpPr>
          <p:spPr>
            <a:xfrm>
              <a:off x="803640" y="3579862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loud Light" panose="02000000000000000000" pitchFamily="50" charset="-34"/>
                  <a:cs typeface="Cloud Light" panose="02000000000000000000" pitchFamily="50" charset="-34"/>
                </a:rPr>
                <a:t>พื้นผิวของตัววัตถุเสีย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loud Light" panose="02000000000000000000" pitchFamily="50" charset="-34"/>
                <a:cs typeface="Cloud Light" panose="02000000000000000000" pitchFamily="50" charset="-34"/>
              </a:endParaRPr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803640" y="3362835"/>
              <a:ext cx="205965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loud" panose="02000000000000000000" pitchFamily="50" charset="-34"/>
                  <a:cs typeface="Cloud" panose="02000000000000000000" pitchFamily="50" charset="-34"/>
                </a:rPr>
                <a:t>Material broken</a:t>
              </a:r>
            </a:p>
          </p:txBody>
        </p:sp>
      </p:grpSp>
      <p:sp>
        <p:nvSpPr>
          <p:cNvPr id="96" name="TextBox 95"/>
          <p:cNvSpPr txBox="1"/>
          <p:nvPr/>
        </p:nvSpPr>
        <p:spPr>
          <a:xfrm>
            <a:off x="806930" y="1886618"/>
            <a:ext cx="4924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000" b="1" dirty="0">
                <a:solidFill>
                  <a:schemeClr val="bg1"/>
                </a:solidFill>
                <a:latin typeface="Cloud" panose="02000000000000000000" pitchFamily="50" charset="-34"/>
                <a:cs typeface="Cloud" panose="02000000000000000000" pitchFamily="50" charset="-34"/>
              </a:rPr>
              <a:t>01</a:t>
            </a:r>
            <a:endParaRPr lang="ko-KR" altLang="en-US" sz="2000" b="1" dirty="0">
              <a:solidFill>
                <a:schemeClr val="bg1"/>
              </a:solidFill>
              <a:latin typeface="Cloud" panose="02000000000000000000" pitchFamily="50" charset="-34"/>
              <a:cs typeface="Cloud" panose="02000000000000000000" pitchFamily="50" charset="-34"/>
            </a:endParaRPr>
          </a:p>
        </p:txBody>
      </p:sp>
      <p:sp>
        <p:nvSpPr>
          <p:cNvPr id="97" name="Rectangle 96"/>
          <p:cNvSpPr/>
          <p:nvPr/>
        </p:nvSpPr>
        <p:spPr>
          <a:xfrm>
            <a:off x="694290" y="2619288"/>
            <a:ext cx="3736032" cy="902054"/>
          </a:xfrm>
          <a:prstGeom prst="rect">
            <a:avLst/>
          </a:prstGeom>
          <a:solidFill>
            <a:schemeClr val="accent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Cloud Light" panose="02000000000000000000" pitchFamily="50" charset="-34"/>
              <a:cs typeface="Cloud Light" panose="02000000000000000000" pitchFamily="50" charset="-34"/>
            </a:endParaRPr>
          </a:p>
        </p:txBody>
      </p:sp>
      <p:sp>
        <p:nvSpPr>
          <p:cNvPr id="98" name="Rectangle 97"/>
          <p:cNvSpPr/>
          <p:nvPr/>
        </p:nvSpPr>
        <p:spPr>
          <a:xfrm>
            <a:off x="800411" y="2728315"/>
            <a:ext cx="544693" cy="68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Cloud Light" panose="02000000000000000000" pitchFamily="50" charset="-34"/>
              <a:cs typeface="Cloud Light" panose="02000000000000000000" pitchFamily="50" charset="-34"/>
            </a:endParaRPr>
          </a:p>
        </p:txBody>
      </p:sp>
      <p:grpSp>
        <p:nvGrpSpPr>
          <p:cNvPr id="99" name="Group 98"/>
          <p:cNvGrpSpPr/>
          <p:nvPr/>
        </p:nvGrpSpPr>
        <p:grpSpPr>
          <a:xfrm>
            <a:off x="1436316" y="2730969"/>
            <a:ext cx="2878588" cy="494026"/>
            <a:chOff x="803640" y="3362835"/>
            <a:chExt cx="2059657" cy="494026"/>
          </a:xfrm>
        </p:grpSpPr>
        <p:sp>
          <p:nvSpPr>
            <p:cNvPr id="100" name="TextBox 99"/>
            <p:cNvSpPr txBox="1"/>
            <p:nvPr/>
          </p:nvSpPr>
          <p:spPr>
            <a:xfrm>
              <a:off x="803640" y="3579862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loud Light" panose="02000000000000000000" pitchFamily="50" charset="-34"/>
                  <a:cs typeface="Cloud Light" panose="02000000000000000000" pitchFamily="50" charset="-34"/>
                </a:rPr>
                <a:t>โคดผิดพลาดทำให้รันเกมไม่ได้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loud Light" panose="02000000000000000000" pitchFamily="50" charset="-34"/>
                <a:cs typeface="Cloud Light" panose="02000000000000000000" pitchFamily="50" charset="-34"/>
              </a:endParaRPr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803640" y="3362835"/>
              <a:ext cx="205965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loud" panose="02000000000000000000" pitchFamily="50" charset="-34"/>
                  <a:cs typeface="Cloud" panose="02000000000000000000" pitchFamily="50" charset="-34"/>
                </a:rPr>
                <a:t>Code error</a:t>
              </a:r>
            </a:p>
          </p:txBody>
        </p:sp>
      </p:grpSp>
      <p:sp>
        <p:nvSpPr>
          <p:cNvPr id="102" name="TextBox 101"/>
          <p:cNvSpPr txBox="1"/>
          <p:nvPr/>
        </p:nvSpPr>
        <p:spPr>
          <a:xfrm>
            <a:off x="815314" y="2870260"/>
            <a:ext cx="4924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000" b="1" dirty="0">
                <a:solidFill>
                  <a:schemeClr val="bg1"/>
                </a:solidFill>
                <a:latin typeface="Cloud" panose="02000000000000000000" pitchFamily="50" charset="-34"/>
                <a:cs typeface="Cloud" panose="02000000000000000000" pitchFamily="50" charset="-34"/>
              </a:rPr>
              <a:t>02</a:t>
            </a:r>
            <a:endParaRPr lang="ko-KR" altLang="en-US" sz="2000" b="1" dirty="0">
              <a:solidFill>
                <a:schemeClr val="bg1"/>
              </a:solidFill>
              <a:latin typeface="Cloud" panose="02000000000000000000" pitchFamily="50" charset="-34"/>
              <a:cs typeface="Cloud" panose="02000000000000000000" pitchFamily="50" charset="-34"/>
            </a:endParaRPr>
          </a:p>
        </p:txBody>
      </p:sp>
      <p:sp>
        <p:nvSpPr>
          <p:cNvPr id="103" name="Rectangle 102"/>
          <p:cNvSpPr/>
          <p:nvPr/>
        </p:nvSpPr>
        <p:spPr>
          <a:xfrm>
            <a:off x="702674" y="3613912"/>
            <a:ext cx="3727648" cy="902054"/>
          </a:xfrm>
          <a:prstGeom prst="rect">
            <a:avLst/>
          </a:prstGeom>
          <a:solidFill>
            <a:schemeClr val="accent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Cloud Light" panose="02000000000000000000" pitchFamily="50" charset="-34"/>
              <a:cs typeface="Cloud Light" panose="02000000000000000000" pitchFamily="50" charset="-34"/>
            </a:endParaRPr>
          </a:p>
        </p:txBody>
      </p:sp>
      <p:sp>
        <p:nvSpPr>
          <p:cNvPr id="104" name="Rectangle 103"/>
          <p:cNvSpPr/>
          <p:nvPr/>
        </p:nvSpPr>
        <p:spPr>
          <a:xfrm>
            <a:off x="808795" y="3722939"/>
            <a:ext cx="544693" cy="68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Cloud Light" panose="02000000000000000000" pitchFamily="50" charset="-34"/>
              <a:cs typeface="Cloud Light" panose="02000000000000000000" pitchFamily="50" charset="-34"/>
            </a:endParaRPr>
          </a:p>
        </p:txBody>
      </p:sp>
      <p:grpSp>
        <p:nvGrpSpPr>
          <p:cNvPr id="105" name="Group 104"/>
          <p:cNvGrpSpPr/>
          <p:nvPr/>
        </p:nvGrpSpPr>
        <p:grpSpPr>
          <a:xfrm>
            <a:off x="1444700" y="3725593"/>
            <a:ext cx="2878588" cy="494026"/>
            <a:chOff x="803640" y="3362835"/>
            <a:chExt cx="2059657" cy="494026"/>
          </a:xfrm>
        </p:grpSpPr>
        <p:sp>
          <p:nvSpPr>
            <p:cNvPr id="106" name="TextBox 105"/>
            <p:cNvSpPr txBox="1"/>
            <p:nvPr/>
          </p:nvSpPr>
          <p:spPr>
            <a:xfrm>
              <a:off x="803640" y="3579862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loud Light" panose="02000000000000000000" pitchFamily="50" charset="-34"/>
                  <a:cs typeface="Cloud Light" panose="02000000000000000000" pitchFamily="50" charset="-34"/>
                </a:rPr>
                <a:t>ตัวควบคุม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loud Light" panose="02000000000000000000" pitchFamily="50" charset="-34"/>
                  <a:cs typeface="Cloud Light" panose="02000000000000000000" pitchFamily="50" charset="-34"/>
                </a:rPr>
                <a:t>animation</a:t>
              </a:r>
              <a:r>
                <a:rPr lang="th-TH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loud Light" panose="02000000000000000000" pitchFamily="50" charset="-34"/>
                  <a:cs typeface="Cloud Light" panose="02000000000000000000" pitchFamily="50" charset="-34"/>
                </a:rPr>
                <a:t> มีการเสียหาย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loud Light" panose="02000000000000000000" pitchFamily="50" charset="-34"/>
                <a:cs typeface="Cloud Light" panose="02000000000000000000" pitchFamily="50" charset="-34"/>
              </a:endParaRPr>
            </a:p>
          </p:txBody>
        </p:sp>
        <p:sp>
          <p:nvSpPr>
            <p:cNvPr id="107" name="TextBox 106"/>
            <p:cNvSpPr txBox="1"/>
            <p:nvPr/>
          </p:nvSpPr>
          <p:spPr>
            <a:xfrm>
              <a:off x="803640" y="3362835"/>
              <a:ext cx="205965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loud" panose="02000000000000000000" pitchFamily="50" charset="-34"/>
                  <a:cs typeface="Cloud" panose="02000000000000000000" pitchFamily="50" charset="-34"/>
                </a:rPr>
                <a:t>Animator crash</a:t>
              </a:r>
            </a:p>
          </p:txBody>
        </p:sp>
      </p:grpSp>
      <p:sp>
        <p:nvSpPr>
          <p:cNvPr id="108" name="TextBox 107"/>
          <p:cNvSpPr txBox="1"/>
          <p:nvPr/>
        </p:nvSpPr>
        <p:spPr>
          <a:xfrm>
            <a:off x="823698" y="3864884"/>
            <a:ext cx="4924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000" b="1" dirty="0">
                <a:solidFill>
                  <a:schemeClr val="bg1"/>
                </a:solidFill>
                <a:latin typeface="Cloud" panose="02000000000000000000" pitchFamily="50" charset="-34"/>
                <a:cs typeface="Cloud" panose="02000000000000000000" pitchFamily="50" charset="-34"/>
              </a:rPr>
              <a:t>03</a:t>
            </a:r>
            <a:endParaRPr lang="ko-KR" altLang="en-US" sz="2000" b="1" dirty="0">
              <a:solidFill>
                <a:schemeClr val="bg1"/>
              </a:solidFill>
              <a:latin typeface="Cloud" panose="02000000000000000000" pitchFamily="50" charset="-34"/>
              <a:cs typeface="Cloud" panose="02000000000000000000" pitchFamily="50" charset="-34"/>
            </a:endParaRPr>
          </a:p>
        </p:txBody>
      </p:sp>
      <p:grpSp>
        <p:nvGrpSpPr>
          <p:cNvPr id="109" name="Group 108"/>
          <p:cNvGrpSpPr/>
          <p:nvPr/>
        </p:nvGrpSpPr>
        <p:grpSpPr>
          <a:xfrm>
            <a:off x="5767918" y="1056963"/>
            <a:ext cx="2758049" cy="2928608"/>
            <a:chOff x="4848046" y="3681671"/>
            <a:chExt cx="2758049" cy="2928608"/>
          </a:xfrm>
        </p:grpSpPr>
        <p:sp>
          <p:nvSpPr>
            <p:cNvPr id="110" name="Teardrop 30"/>
            <p:cNvSpPr/>
            <p:nvPr/>
          </p:nvSpPr>
          <p:spPr>
            <a:xfrm rot="8100000">
              <a:off x="5417737" y="4225696"/>
              <a:ext cx="1602534" cy="1602536"/>
            </a:xfrm>
            <a:custGeom>
              <a:avLst/>
              <a:gdLst>
                <a:gd name="connsiteX0" fmla="*/ 293361 w 2192670"/>
                <a:gd name="connsiteY0" fmla="*/ 1899310 h 2192671"/>
                <a:gd name="connsiteX1" fmla="*/ 0 w 2192670"/>
                <a:gd name="connsiteY1" fmla="*/ 1191074 h 2192671"/>
                <a:gd name="connsiteX2" fmla="*/ 1001597 w 2192670"/>
                <a:gd name="connsiteY2" fmla="*/ 189477 h 2192671"/>
                <a:gd name="connsiteX3" fmla="*/ 1341342 w 2192670"/>
                <a:gd name="connsiteY3" fmla="*/ 189477 h 2192671"/>
                <a:gd name="connsiteX4" fmla="*/ 1530818 w 2192670"/>
                <a:gd name="connsiteY4" fmla="*/ 0 h 2192671"/>
                <a:gd name="connsiteX5" fmla="*/ 1806586 w 2192670"/>
                <a:gd name="connsiteY5" fmla="*/ 0 h 2192671"/>
                <a:gd name="connsiteX6" fmla="*/ 1996062 w 2192670"/>
                <a:gd name="connsiteY6" fmla="*/ 189477 h 2192671"/>
                <a:gd name="connsiteX7" fmla="*/ 2003194 w 2192670"/>
                <a:gd name="connsiteY7" fmla="*/ 189477 h 2192671"/>
                <a:gd name="connsiteX8" fmla="*/ 2003194 w 2192670"/>
                <a:gd name="connsiteY8" fmla="*/ 196609 h 2192671"/>
                <a:gd name="connsiteX9" fmla="*/ 2192670 w 2192670"/>
                <a:gd name="connsiteY9" fmla="*/ 386085 h 2192671"/>
                <a:gd name="connsiteX10" fmla="*/ 2192670 w 2192670"/>
                <a:gd name="connsiteY10" fmla="*/ 661852 h 2192671"/>
                <a:gd name="connsiteX11" fmla="*/ 2003193 w 2192670"/>
                <a:gd name="connsiteY11" fmla="*/ 851329 h 2192671"/>
                <a:gd name="connsiteX12" fmla="*/ 2003194 w 2192670"/>
                <a:gd name="connsiteY12" fmla="*/ 1191074 h 2192671"/>
                <a:gd name="connsiteX13" fmla="*/ 1001597 w 2192670"/>
                <a:gd name="connsiteY13" fmla="*/ 2192671 h 2192671"/>
                <a:gd name="connsiteX14" fmla="*/ 293361 w 2192670"/>
                <a:gd name="connsiteY14" fmla="*/ 1899310 h 2192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192670" h="2192671">
                  <a:moveTo>
                    <a:pt x="293361" y="1899310"/>
                  </a:moveTo>
                  <a:cubicBezTo>
                    <a:pt x="112107" y="1718057"/>
                    <a:pt x="0" y="1467657"/>
                    <a:pt x="0" y="1191074"/>
                  </a:cubicBezTo>
                  <a:cubicBezTo>
                    <a:pt x="0" y="637907"/>
                    <a:pt x="448430" y="189477"/>
                    <a:pt x="1001597" y="189477"/>
                  </a:cubicBezTo>
                  <a:lnTo>
                    <a:pt x="1341342" y="189477"/>
                  </a:lnTo>
                  <a:lnTo>
                    <a:pt x="1530818" y="0"/>
                  </a:lnTo>
                  <a:cubicBezTo>
                    <a:pt x="1606970" y="-76151"/>
                    <a:pt x="1730435" y="-76151"/>
                    <a:pt x="1806586" y="0"/>
                  </a:cubicBezTo>
                  <a:lnTo>
                    <a:pt x="1996062" y="189477"/>
                  </a:lnTo>
                  <a:lnTo>
                    <a:pt x="2003194" y="189477"/>
                  </a:lnTo>
                  <a:lnTo>
                    <a:pt x="2003194" y="196609"/>
                  </a:lnTo>
                  <a:lnTo>
                    <a:pt x="2192670" y="386085"/>
                  </a:lnTo>
                  <a:cubicBezTo>
                    <a:pt x="2268822" y="462236"/>
                    <a:pt x="2268822" y="585701"/>
                    <a:pt x="2192670" y="661852"/>
                  </a:cubicBezTo>
                  <a:lnTo>
                    <a:pt x="2003193" y="851329"/>
                  </a:lnTo>
                  <a:cubicBezTo>
                    <a:pt x="2003193" y="964577"/>
                    <a:pt x="2003194" y="1077826"/>
                    <a:pt x="2003194" y="1191074"/>
                  </a:cubicBezTo>
                  <a:cubicBezTo>
                    <a:pt x="2003194" y="1744241"/>
                    <a:pt x="1554764" y="2192671"/>
                    <a:pt x="1001597" y="2192671"/>
                  </a:cubicBezTo>
                  <a:cubicBezTo>
                    <a:pt x="725014" y="2192671"/>
                    <a:pt x="474614" y="2080563"/>
                    <a:pt x="293361" y="1899310"/>
                  </a:cubicBezTo>
                  <a:close/>
                </a:path>
              </a:pathLst>
            </a:custGeom>
            <a:solidFill>
              <a:schemeClr val="bg1"/>
            </a:solidFill>
            <a:ln w="698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Cloud Light" panose="02000000000000000000" pitchFamily="50" charset="-34"/>
                <a:cs typeface="Cloud Light" panose="02000000000000000000" pitchFamily="50" charset="-34"/>
              </a:endParaRPr>
            </a:p>
          </p:txBody>
        </p:sp>
        <p:sp>
          <p:nvSpPr>
            <p:cNvPr id="111" name="Rounded Rectangle 110"/>
            <p:cNvSpPr/>
            <p:nvPr/>
          </p:nvSpPr>
          <p:spPr>
            <a:xfrm>
              <a:off x="5903273" y="6071006"/>
              <a:ext cx="631463" cy="131555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Cloud Light" panose="02000000000000000000" pitchFamily="50" charset="-34"/>
                <a:cs typeface="Cloud Light" panose="02000000000000000000" pitchFamily="50" charset="-34"/>
              </a:endParaRPr>
            </a:p>
          </p:txBody>
        </p:sp>
        <p:sp>
          <p:nvSpPr>
            <p:cNvPr id="112" name="Rounded Rectangle 111"/>
            <p:cNvSpPr/>
            <p:nvPr/>
          </p:nvSpPr>
          <p:spPr>
            <a:xfrm>
              <a:off x="5929584" y="6274865"/>
              <a:ext cx="578841" cy="131555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Cloud Light" panose="02000000000000000000" pitchFamily="50" charset="-34"/>
                <a:cs typeface="Cloud Light" panose="02000000000000000000" pitchFamily="50" charset="-34"/>
              </a:endParaRPr>
            </a:p>
          </p:txBody>
        </p:sp>
        <p:sp>
          <p:nvSpPr>
            <p:cNvPr id="113" name="Rounded Rectangle 112"/>
            <p:cNvSpPr/>
            <p:nvPr/>
          </p:nvSpPr>
          <p:spPr>
            <a:xfrm>
              <a:off x="5982205" y="6478724"/>
              <a:ext cx="473597" cy="131555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Cloud Light" panose="02000000000000000000" pitchFamily="50" charset="-34"/>
                <a:cs typeface="Cloud Light" panose="02000000000000000000" pitchFamily="50" charset="-34"/>
              </a:endParaRPr>
            </a:p>
          </p:txBody>
        </p:sp>
        <p:sp>
          <p:nvSpPr>
            <p:cNvPr id="114" name="Rounded Rectangle 113"/>
            <p:cNvSpPr/>
            <p:nvPr/>
          </p:nvSpPr>
          <p:spPr>
            <a:xfrm rot="2700000">
              <a:off x="7086448" y="4038815"/>
              <a:ext cx="144000" cy="360000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  <a:latin typeface="Cloud Light" panose="02000000000000000000" pitchFamily="50" charset="-34"/>
                <a:cs typeface="Cloud Light" panose="02000000000000000000" pitchFamily="50" charset="-34"/>
              </a:endParaRPr>
            </a:p>
          </p:txBody>
        </p:sp>
        <p:sp>
          <p:nvSpPr>
            <p:cNvPr id="115" name="Rounded Rectangle 114"/>
            <p:cNvSpPr/>
            <p:nvPr/>
          </p:nvSpPr>
          <p:spPr>
            <a:xfrm rot="18900000" flipH="1">
              <a:off x="5218102" y="4038815"/>
              <a:ext cx="144000" cy="360000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  <a:latin typeface="Cloud Light" panose="02000000000000000000" pitchFamily="50" charset="-34"/>
                <a:cs typeface="Cloud Light" panose="02000000000000000000" pitchFamily="50" charset="-34"/>
              </a:endParaRPr>
            </a:p>
          </p:txBody>
        </p:sp>
        <p:sp>
          <p:nvSpPr>
            <p:cNvPr id="116" name="Rounded Rectangle 115"/>
            <p:cNvSpPr/>
            <p:nvPr/>
          </p:nvSpPr>
          <p:spPr>
            <a:xfrm>
              <a:off x="6155070" y="3681671"/>
              <a:ext cx="144000" cy="360000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  <a:latin typeface="Cloud Light" panose="02000000000000000000" pitchFamily="50" charset="-34"/>
                <a:cs typeface="Cloud Light" panose="02000000000000000000" pitchFamily="50" charset="-34"/>
              </a:endParaRPr>
            </a:p>
          </p:txBody>
        </p:sp>
        <p:sp>
          <p:nvSpPr>
            <p:cNvPr id="117" name="Rounded Rectangle 116"/>
            <p:cNvSpPr/>
            <p:nvPr/>
          </p:nvSpPr>
          <p:spPr>
            <a:xfrm rot="5400000">
              <a:off x="7354095" y="4745637"/>
              <a:ext cx="144000" cy="360000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  <a:latin typeface="Cloud Light" panose="02000000000000000000" pitchFamily="50" charset="-34"/>
                <a:cs typeface="Cloud Light" panose="02000000000000000000" pitchFamily="50" charset="-34"/>
              </a:endParaRPr>
            </a:p>
          </p:txBody>
        </p:sp>
        <p:sp>
          <p:nvSpPr>
            <p:cNvPr id="118" name="Rounded Rectangle 117"/>
            <p:cNvSpPr/>
            <p:nvPr/>
          </p:nvSpPr>
          <p:spPr>
            <a:xfrm rot="16200000" flipH="1">
              <a:off x="4956046" y="4745638"/>
              <a:ext cx="144000" cy="360000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  <a:latin typeface="Cloud Light" panose="02000000000000000000" pitchFamily="50" charset="-34"/>
                <a:cs typeface="Cloud Light" panose="02000000000000000000" pitchFamily="50" charset="-34"/>
              </a:endParaRPr>
            </a:p>
          </p:txBody>
        </p:sp>
      </p:grpSp>
      <p:sp>
        <p:nvSpPr>
          <p:cNvPr id="120" name="TextBox 119"/>
          <p:cNvSpPr txBox="1"/>
          <p:nvPr/>
        </p:nvSpPr>
        <p:spPr>
          <a:xfrm>
            <a:off x="4607085" y="3992052"/>
            <a:ext cx="21006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loud" panose="02000000000000000000" pitchFamily="50" charset="-34"/>
                <a:cs typeface="Cloud" panose="02000000000000000000" pitchFamily="50" charset="-34"/>
              </a:rPr>
              <a:t>Pray</a:t>
            </a:r>
            <a:endParaRPr lang="ko-KR" altLang="en-US" sz="4000" b="1" dirty="0">
              <a:solidFill>
                <a:schemeClr val="tx1">
                  <a:lumMod val="75000"/>
                  <a:lumOff val="25000"/>
                </a:schemeClr>
              </a:solidFill>
              <a:latin typeface="Cloud" panose="02000000000000000000" pitchFamily="50" charset="-34"/>
              <a:cs typeface="Cloud" panose="02000000000000000000" pitchFamily="50" charset="-34"/>
            </a:endParaRPr>
          </a:p>
        </p:txBody>
      </p:sp>
      <p:grpSp>
        <p:nvGrpSpPr>
          <p:cNvPr id="127" name="Group 126"/>
          <p:cNvGrpSpPr/>
          <p:nvPr/>
        </p:nvGrpSpPr>
        <p:grpSpPr>
          <a:xfrm>
            <a:off x="6695459" y="1705261"/>
            <a:ext cx="677334" cy="1442553"/>
            <a:chOff x="6777274" y="1831284"/>
            <a:chExt cx="552841" cy="1177414"/>
          </a:xfrm>
        </p:grpSpPr>
        <p:grpSp>
          <p:nvGrpSpPr>
            <p:cNvPr id="124" name="Group 123"/>
            <p:cNvGrpSpPr/>
            <p:nvPr/>
          </p:nvGrpSpPr>
          <p:grpSpPr>
            <a:xfrm>
              <a:off x="6939980" y="1831284"/>
              <a:ext cx="385719" cy="718117"/>
              <a:chOff x="6783521" y="1654812"/>
              <a:chExt cx="726841" cy="1353205"/>
            </a:xfrm>
          </p:grpSpPr>
          <p:sp>
            <p:nvSpPr>
              <p:cNvPr id="122" name="Freeform 121"/>
              <p:cNvSpPr/>
              <p:nvPr/>
            </p:nvSpPr>
            <p:spPr>
              <a:xfrm>
                <a:off x="6783521" y="1886618"/>
                <a:ext cx="726841" cy="1121399"/>
              </a:xfrm>
              <a:custGeom>
                <a:avLst/>
                <a:gdLst/>
                <a:ahLst/>
                <a:cxnLst/>
                <a:rect l="l" t="t" r="r" b="b"/>
                <a:pathLst>
                  <a:path w="726841" h="1121399">
                    <a:moveTo>
                      <a:pt x="236325" y="1049494"/>
                    </a:moveTo>
                    <a:lnTo>
                      <a:pt x="495287" y="1049494"/>
                    </a:lnTo>
                    <a:cubicBezTo>
                      <a:pt x="491080" y="1064561"/>
                      <a:pt x="487966" y="1079199"/>
                      <a:pt x="485273" y="1093187"/>
                    </a:cubicBezTo>
                    <a:lnTo>
                      <a:pt x="245258" y="1092728"/>
                    </a:lnTo>
                    <a:close/>
                    <a:moveTo>
                      <a:pt x="363421" y="203844"/>
                    </a:moveTo>
                    <a:cubicBezTo>
                      <a:pt x="401307" y="203844"/>
                      <a:pt x="432020" y="234557"/>
                      <a:pt x="432020" y="272443"/>
                    </a:cubicBezTo>
                    <a:cubicBezTo>
                      <a:pt x="432020" y="310329"/>
                      <a:pt x="401307" y="341042"/>
                      <a:pt x="363421" y="341042"/>
                    </a:cubicBezTo>
                    <a:cubicBezTo>
                      <a:pt x="325534" y="341042"/>
                      <a:pt x="294821" y="310329"/>
                      <a:pt x="294821" y="272443"/>
                    </a:cubicBezTo>
                    <a:cubicBezTo>
                      <a:pt x="294821" y="234557"/>
                      <a:pt x="325534" y="203844"/>
                      <a:pt x="363421" y="203844"/>
                    </a:cubicBezTo>
                    <a:close/>
                    <a:moveTo>
                      <a:pt x="363421" y="135244"/>
                    </a:moveTo>
                    <a:cubicBezTo>
                      <a:pt x="287648" y="135244"/>
                      <a:pt x="226222" y="196671"/>
                      <a:pt x="226222" y="272443"/>
                    </a:cubicBezTo>
                    <a:cubicBezTo>
                      <a:pt x="226222" y="348216"/>
                      <a:pt x="287648" y="409642"/>
                      <a:pt x="363421" y="409642"/>
                    </a:cubicBezTo>
                    <a:cubicBezTo>
                      <a:pt x="439193" y="409642"/>
                      <a:pt x="500619" y="348216"/>
                      <a:pt x="500619" y="272443"/>
                    </a:cubicBezTo>
                    <a:cubicBezTo>
                      <a:pt x="500619" y="196671"/>
                      <a:pt x="439193" y="135244"/>
                      <a:pt x="363421" y="135244"/>
                    </a:cubicBezTo>
                    <a:close/>
                    <a:moveTo>
                      <a:pt x="196200" y="0"/>
                    </a:moveTo>
                    <a:cubicBezTo>
                      <a:pt x="300307" y="58658"/>
                      <a:pt x="427219" y="59450"/>
                      <a:pt x="531959" y="2129"/>
                    </a:cubicBezTo>
                    <a:cubicBezTo>
                      <a:pt x="645195" y="251105"/>
                      <a:pt x="615578" y="521951"/>
                      <a:pt x="565642" y="749813"/>
                    </a:cubicBezTo>
                    <a:lnTo>
                      <a:pt x="726841" y="904479"/>
                    </a:lnTo>
                    <a:lnTo>
                      <a:pt x="700460" y="1113326"/>
                    </a:lnTo>
                    <a:lnTo>
                      <a:pt x="510728" y="982128"/>
                    </a:lnTo>
                    <a:lnTo>
                      <a:pt x="503274" y="1014651"/>
                    </a:lnTo>
                    <a:lnTo>
                      <a:pt x="228241" y="1014651"/>
                    </a:lnTo>
                    <a:cubicBezTo>
                      <a:pt x="226194" y="1005458"/>
                      <a:pt x="223902" y="996068"/>
                      <a:pt x="221524" y="986461"/>
                    </a:cubicBezTo>
                    <a:lnTo>
                      <a:pt x="26381" y="1121399"/>
                    </a:lnTo>
                    <a:lnTo>
                      <a:pt x="0" y="912552"/>
                    </a:lnTo>
                    <a:lnTo>
                      <a:pt x="162681" y="756465"/>
                    </a:lnTo>
                    <a:lnTo>
                      <a:pt x="163137" y="757906"/>
                    </a:lnTo>
                    <a:lnTo>
                      <a:pt x="165881" y="748957"/>
                    </a:lnTo>
                    <a:cubicBezTo>
                      <a:pt x="117348" y="521774"/>
                      <a:pt x="87568" y="246912"/>
                      <a:pt x="196200" y="0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Cloud Light" panose="02000000000000000000" pitchFamily="50" charset="-34"/>
                  <a:cs typeface="Cloud Light" panose="02000000000000000000" pitchFamily="50" charset="-34"/>
                </a:endParaRPr>
              </a:p>
            </p:txBody>
          </p:sp>
          <p:sp>
            <p:nvSpPr>
              <p:cNvPr id="123" name="Freeform 122"/>
              <p:cNvSpPr/>
              <p:nvPr/>
            </p:nvSpPr>
            <p:spPr>
              <a:xfrm>
                <a:off x="6997804" y="1654812"/>
                <a:ext cx="298274" cy="244742"/>
              </a:xfrm>
              <a:custGeom>
                <a:avLst/>
                <a:gdLst/>
                <a:ahLst/>
                <a:cxnLst/>
                <a:rect l="l" t="t" r="r" b="b"/>
                <a:pathLst>
                  <a:path w="298274" h="244742">
                    <a:moveTo>
                      <a:pt x="147328" y="0"/>
                    </a:moveTo>
                    <a:cubicBezTo>
                      <a:pt x="212319" y="65590"/>
                      <a:pt x="261867" y="134854"/>
                      <a:pt x="298274" y="206570"/>
                    </a:cubicBezTo>
                    <a:cubicBezTo>
                      <a:pt x="205418" y="258299"/>
                      <a:pt x="92251" y="257374"/>
                      <a:pt x="0" y="204273"/>
                    </a:cubicBezTo>
                    <a:cubicBezTo>
                      <a:pt x="35363" y="132633"/>
                      <a:pt x="83678" y="64016"/>
                      <a:pt x="14732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Cloud Light" panose="02000000000000000000" pitchFamily="50" charset="-34"/>
                  <a:cs typeface="Cloud Light" panose="02000000000000000000" pitchFamily="50" charset="-34"/>
                </a:endParaRPr>
              </a:p>
            </p:txBody>
          </p:sp>
        </p:grpSp>
        <p:sp>
          <p:nvSpPr>
            <p:cNvPr id="125" name="Freeform 124"/>
            <p:cNvSpPr/>
            <p:nvPr/>
          </p:nvSpPr>
          <p:spPr>
            <a:xfrm>
              <a:off x="6777274" y="2572267"/>
              <a:ext cx="552841" cy="436431"/>
            </a:xfrm>
            <a:custGeom>
              <a:avLst/>
              <a:gdLst/>
              <a:ahLst/>
              <a:cxnLst/>
              <a:rect l="l" t="t" r="r" b="b"/>
              <a:pathLst>
                <a:path w="935319" h="738371">
                  <a:moveTo>
                    <a:pt x="570246" y="5904"/>
                  </a:moveTo>
                  <a:cubicBezTo>
                    <a:pt x="462283" y="64891"/>
                    <a:pt x="426421" y="317189"/>
                    <a:pt x="649701" y="474399"/>
                  </a:cubicBezTo>
                  <a:cubicBezTo>
                    <a:pt x="593836" y="327977"/>
                    <a:pt x="630970" y="255746"/>
                    <a:pt x="667057" y="182470"/>
                  </a:cubicBezTo>
                  <a:cubicBezTo>
                    <a:pt x="667659" y="219721"/>
                    <a:pt x="629598" y="299814"/>
                    <a:pt x="723199" y="346469"/>
                  </a:cubicBezTo>
                  <a:cubicBezTo>
                    <a:pt x="679394" y="206128"/>
                    <a:pt x="864427" y="161920"/>
                    <a:pt x="670152" y="6949"/>
                  </a:cubicBezTo>
                  <a:cubicBezTo>
                    <a:pt x="951156" y="47548"/>
                    <a:pt x="868526" y="190548"/>
                    <a:pt x="935319" y="334595"/>
                  </a:cubicBezTo>
                  <a:cubicBezTo>
                    <a:pt x="886447" y="343095"/>
                    <a:pt x="815632" y="212619"/>
                    <a:pt x="831546" y="274410"/>
                  </a:cubicBezTo>
                  <a:cubicBezTo>
                    <a:pt x="915063" y="518579"/>
                    <a:pt x="665249" y="525551"/>
                    <a:pt x="744586" y="738371"/>
                  </a:cubicBezTo>
                  <a:cubicBezTo>
                    <a:pt x="498005" y="724435"/>
                    <a:pt x="570128" y="495242"/>
                    <a:pt x="454164" y="439509"/>
                  </a:cubicBezTo>
                  <a:cubicBezTo>
                    <a:pt x="422689" y="433882"/>
                    <a:pt x="384944" y="459601"/>
                    <a:pt x="454829" y="574141"/>
                  </a:cubicBezTo>
                  <a:cubicBezTo>
                    <a:pt x="47812" y="270832"/>
                    <a:pt x="333584" y="22904"/>
                    <a:pt x="570246" y="5904"/>
                  </a:cubicBezTo>
                  <a:close/>
                  <a:moveTo>
                    <a:pt x="0" y="0"/>
                  </a:moveTo>
                  <a:lnTo>
                    <a:pt x="9284" y="0"/>
                  </a:lnTo>
                  <a:lnTo>
                    <a:pt x="746" y="590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Cloud Light" panose="02000000000000000000" pitchFamily="50" charset="-34"/>
                <a:cs typeface="Cloud Light" panose="02000000000000000000" pitchFamily="50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55110840"/>
      </p:ext>
    </p:extLst>
  </p:cSld>
  <p:clrMapOvr>
    <a:masterClrMapping/>
  </p:clrMapOvr>
  <p:transition spd="slow">
    <p:cover dir="r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latin typeface="Cloud" panose="02000000000000000000" pitchFamily="50" charset="-34"/>
                <a:cs typeface="Cloud" panose="02000000000000000000" pitchFamily="50" charset="-34"/>
              </a:rPr>
              <a:t>Real problems</a:t>
            </a:r>
            <a:endParaRPr lang="ko-KR" altLang="en-US" dirty="0">
              <a:latin typeface="Cloud" panose="02000000000000000000" pitchFamily="50" charset="-34"/>
              <a:cs typeface="Cloud" panose="02000000000000000000" pitchFamily="50" charset="-34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th-TH" altLang="ko-KR" dirty="0">
                <a:latin typeface="Cloud Light" panose="02000000000000000000" pitchFamily="50" charset="-34"/>
                <a:cs typeface="Cloud Light" panose="02000000000000000000" pitchFamily="50" charset="-34"/>
              </a:rPr>
              <a:t>ปัญหาที่พบในการทำงาน</a:t>
            </a:r>
            <a:endParaRPr lang="en-US" altLang="ko-KR" dirty="0">
              <a:latin typeface="Cloud Light" panose="02000000000000000000" pitchFamily="50" charset="-34"/>
              <a:cs typeface="Cloud Light" panose="02000000000000000000" pitchFamily="50" charset="-34"/>
            </a:endParaRPr>
          </a:p>
        </p:txBody>
      </p:sp>
      <p:grpSp>
        <p:nvGrpSpPr>
          <p:cNvPr id="85" name="Group 84"/>
          <p:cNvGrpSpPr/>
          <p:nvPr/>
        </p:nvGrpSpPr>
        <p:grpSpPr>
          <a:xfrm>
            <a:off x="3854258" y="1770622"/>
            <a:ext cx="3332582" cy="2999495"/>
            <a:chOff x="3203848" y="1779662"/>
            <a:chExt cx="3332582" cy="2999495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86" name="Rectangle 85"/>
            <p:cNvSpPr/>
            <p:nvPr/>
          </p:nvSpPr>
          <p:spPr>
            <a:xfrm>
              <a:off x="3203848" y="1779662"/>
              <a:ext cx="108000" cy="277336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Cloud Light" panose="02000000000000000000" pitchFamily="50" charset="-34"/>
                <a:cs typeface="Cloud Light" panose="02000000000000000000" pitchFamily="50" charset="-34"/>
              </a:endParaRPr>
            </a:p>
          </p:txBody>
        </p:sp>
        <p:sp>
          <p:nvSpPr>
            <p:cNvPr id="87" name="Block Arc 86"/>
            <p:cNvSpPr/>
            <p:nvPr/>
          </p:nvSpPr>
          <p:spPr>
            <a:xfrm>
              <a:off x="3203848" y="4326895"/>
              <a:ext cx="452262" cy="452262"/>
            </a:xfrm>
            <a:prstGeom prst="blockArc">
              <a:avLst>
                <a:gd name="adj1" fmla="val 5431834"/>
                <a:gd name="adj2" fmla="val 10817112"/>
                <a:gd name="adj3" fmla="val 2428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  <a:latin typeface="Cloud Light" panose="02000000000000000000" pitchFamily="50" charset="-34"/>
                <a:cs typeface="Cloud Light" panose="02000000000000000000" pitchFamily="50" charset="-34"/>
              </a:endParaRPr>
            </a:p>
          </p:txBody>
        </p:sp>
        <p:sp>
          <p:nvSpPr>
            <p:cNvPr id="88" name="Rectangle 87"/>
            <p:cNvSpPr/>
            <p:nvPr/>
          </p:nvSpPr>
          <p:spPr>
            <a:xfrm>
              <a:off x="3425216" y="4671157"/>
              <a:ext cx="2916000" cy="10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Cloud Light" panose="02000000000000000000" pitchFamily="50" charset="-34"/>
                <a:cs typeface="Cloud Light" panose="02000000000000000000" pitchFamily="50" charset="-34"/>
              </a:endParaRPr>
            </a:p>
          </p:txBody>
        </p:sp>
        <p:sp>
          <p:nvSpPr>
            <p:cNvPr id="89" name="Block Arc 88"/>
            <p:cNvSpPr/>
            <p:nvPr/>
          </p:nvSpPr>
          <p:spPr>
            <a:xfrm rot="16200000">
              <a:off x="6084168" y="4326895"/>
              <a:ext cx="452262" cy="452262"/>
            </a:xfrm>
            <a:prstGeom prst="blockArc">
              <a:avLst>
                <a:gd name="adj1" fmla="val 5431834"/>
                <a:gd name="adj2" fmla="val 10817112"/>
                <a:gd name="adj3" fmla="val 2428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  <a:latin typeface="Cloud Light" panose="02000000000000000000" pitchFamily="50" charset="-34"/>
                <a:cs typeface="Cloud Light" panose="02000000000000000000" pitchFamily="50" charset="-34"/>
              </a:endParaRPr>
            </a:p>
          </p:txBody>
        </p:sp>
        <p:sp>
          <p:nvSpPr>
            <p:cNvPr id="90" name="Rectangle 89"/>
            <p:cNvSpPr/>
            <p:nvPr/>
          </p:nvSpPr>
          <p:spPr>
            <a:xfrm>
              <a:off x="6428430" y="3989950"/>
              <a:ext cx="108000" cy="57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Cloud Light" panose="02000000000000000000" pitchFamily="50" charset="-34"/>
                <a:cs typeface="Cloud Light" panose="02000000000000000000" pitchFamily="50" charset="-34"/>
              </a:endParaRPr>
            </a:p>
          </p:txBody>
        </p:sp>
      </p:grpSp>
      <p:sp>
        <p:nvSpPr>
          <p:cNvPr id="91" name="Rectangle 90"/>
          <p:cNvSpPr/>
          <p:nvPr/>
        </p:nvSpPr>
        <p:spPr>
          <a:xfrm>
            <a:off x="685906" y="1635646"/>
            <a:ext cx="3736032" cy="902054"/>
          </a:xfrm>
          <a:prstGeom prst="rect">
            <a:avLst/>
          </a:prstGeom>
          <a:solidFill>
            <a:schemeClr val="accent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Cloud Light" panose="02000000000000000000" pitchFamily="50" charset="-34"/>
              <a:cs typeface="Cloud Light" panose="02000000000000000000" pitchFamily="50" charset="-34"/>
            </a:endParaRPr>
          </a:p>
        </p:txBody>
      </p:sp>
      <p:sp>
        <p:nvSpPr>
          <p:cNvPr id="92" name="Rectangle 91"/>
          <p:cNvSpPr/>
          <p:nvPr/>
        </p:nvSpPr>
        <p:spPr>
          <a:xfrm>
            <a:off x="792027" y="1744673"/>
            <a:ext cx="540000" cy="68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Cloud Light" panose="02000000000000000000" pitchFamily="50" charset="-34"/>
              <a:cs typeface="Cloud Light" panose="02000000000000000000" pitchFamily="50" charset="-34"/>
            </a:endParaRPr>
          </a:p>
        </p:txBody>
      </p:sp>
      <p:grpSp>
        <p:nvGrpSpPr>
          <p:cNvPr id="93" name="Group 92"/>
          <p:cNvGrpSpPr/>
          <p:nvPr/>
        </p:nvGrpSpPr>
        <p:grpSpPr>
          <a:xfrm>
            <a:off x="1427932" y="1747327"/>
            <a:ext cx="2878588" cy="494026"/>
            <a:chOff x="803640" y="3362835"/>
            <a:chExt cx="2059657" cy="494026"/>
          </a:xfrm>
        </p:grpSpPr>
        <p:sp>
          <p:nvSpPr>
            <p:cNvPr id="94" name="TextBox 93"/>
            <p:cNvSpPr txBox="1"/>
            <p:nvPr/>
          </p:nvSpPr>
          <p:spPr>
            <a:xfrm>
              <a:off x="803640" y="3579862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loud Light" panose="02000000000000000000" pitchFamily="50" charset="-34"/>
                  <a:cs typeface="Cloud Light" panose="02000000000000000000" pitchFamily="50" charset="-34"/>
                </a:rPr>
                <a:t>เกิดจอฟ้าขึ้นขณะทำงาน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loud Light" panose="02000000000000000000" pitchFamily="50" charset="-34"/>
                <a:cs typeface="Cloud Light" panose="02000000000000000000" pitchFamily="50" charset="-34"/>
              </a:endParaRPr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803640" y="3362835"/>
              <a:ext cx="205965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loud" panose="02000000000000000000" pitchFamily="50" charset="-34"/>
                  <a:cs typeface="Cloud" panose="02000000000000000000" pitchFamily="50" charset="-34"/>
                </a:rPr>
                <a:t>Blue screen 2 times</a:t>
              </a:r>
            </a:p>
          </p:txBody>
        </p:sp>
      </p:grpSp>
      <p:sp>
        <p:nvSpPr>
          <p:cNvPr id="96" name="TextBox 95"/>
          <p:cNvSpPr txBox="1"/>
          <p:nvPr/>
        </p:nvSpPr>
        <p:spPr>
          <a:xfrm>
            <a:off x="806930" y="1886618"/>
            <a:ext cx="4924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000" b="1" dirty="0">
                <a:solidFill>
                  <a:schemeClr val="bg1"/>
                </a:solidFill>
                <a:latin typeface="Cloud" panose="02000000000000000000" pitchFamily="50" charset="-34"/>
                <a:cs typeface="Cloud" panose="02000000000000000000" pitchFamily="50" charset="-34"/>
              </a:rPr>
              <a:t>04</a:t>
            </a:r>
            <a:endParaRPr lang="ko-KR" altLang="en-US" sz="2000" b="1" dirty="0">
              <a:solidFill>
                <a:schemeClr val="bg1"/>
              </a:solidFill>
              <a:latin typeface="Cloud" panose="02000000000000000000" pitchFamily="50" charset="-34"/>
              <a:cs typeface="Cloud" panose="02000000000000000000" pitchFamily="50" charset="-34"/>
            </a:endParaRPr>
          </a:p>
        </p:txBody>
      </p:sp>
      <p:sp>
        <p:nvSpPr>
          <p:cNvPr id="97" name="Rectangle 96"/>
          <p:cNvSpPr/>
          <p:nvPr/>
        </p:nvSpPr>
        <p:spPr>
          <a:xfrm>
            <a:off x="694290" y="2619288"/>
            <a:ext cx="3736032" cy="902054"/>
          </a:xfrm>
          <a:prstGeom prst="rect">
            <a:avLst/>
          </a:prstGeom>
          <a:solidFill>
            <a:schemeClr val="accent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Cloud Light" panose="02000000000000000000" pitchFamily="50" charset="-34"/>
              <a:cs typeface="Cloud Light" panose="02000000000000000000" pitchFamily="50" charset="-34"/>
            </a:endParaRPr>
          </a:p>
        </p:txBody>
      </p:sp>
      <p:sp>
        <p:nvSpPr>
          <p:cNvPr id="98" name="Rectangle 97"/>
          <p:cNvSpPr/>
          <p:nvPr/>
        </p:nvSpPr>
        <p:spPr>
          <a:xfrm>
            <a:off x="800411" y="2728315"/>
            <a:ext cx="544693" cy="68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Cloud Light" panose="02000000000000000000" pitchFamily="50" charset="-34"/>
              <a:cs typeface="Cloud Light" panose="02000000000000000000" pitchFamily="50" charset="-34"/>
            </a:endParaRPr>
          </a:p>
        </p:txBody>
      </p:sp>
      <p:grpSp>
        <p:nvGrpSpPr>
          <p:cNvPr id="99" name="Group 98"/>
          <p:cNvGrpSpPr/>
          <p:nvPr/>
        </p:nvGrpSpPr>
        <p:grpSpPr>
          <a:xfrm>
            <a:off x="1436316" y="2730969"/>
            <a:ext cx="2878588" cy="494026"/>
            <a:chOff x="803640" y="3362835"/>
            <a:chExt cx="2059657" cy="494026"/>
          </a:xfrm>
        </p:grpSpPr>
        <p:sp>
          <p:nvSpPr>
            <p:cNvPr id="100" name="TextBox 99"/>
            <p:cNvSpPr txBox="1"/>
            <p:nvPr/>
          </p:nvSpPr>
          <p:spPr>
            <a:xfrm>
              <a:off x="803640" y="3579862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loud Light" panose="02000000000000000000" pitchFamily="50" charset="-34"/>
                  <a:cs typeface="Cloud Light" panose="02000000000000000000" pitchFamily="50" charset="-34"/>
                </a:rPr>
                <a:t>Unity </a:t>
              </a:r>
              <a:r>
                <a:rPr lang="th-TH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loud Light" panose="02000000000000000000" pitchFamily="50" charset="-34"/>
                  <a:cs typeface="Cloud Light" panose="02000000000000000000" pitchFamily="50" charset="-34"/>
                </a:rPr>
                <a:t>หยุดทำงานขณะสร้างด่าน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loud Light" panose="02000000000000000000" pitchFamily="50" charset="-34"/>
                <a:cs typeface="Cloud Light" panose="02000000000000000000" pitchFamily="50" charset="-34"/>
              </a:endParaRPr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803640" y="3362835"/>
              <a:ext cx="205965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loud" panose="02000000000000000000" pitchFamily="50" charset="-34"/>
                  <a:cs typeface="Cloud" panose="02000000000000000000" pitchFamily="50" charset="-34"/>
                </a:rPr>
                <a:t>Unity crash</a:t>
              </a:r>
            </a:p>
          </p:txBody>
        </p:sp>
      </p:grpSp>
      <p:sp>
        <p:nvSpPr>
          <p:cNvPr id="102" name="TextBox 101"/>
          <p:cNvSpPr txBox="1"/>
          <p:nvPr/>
        </p:nvSpPr>
        <p:spPr>
          <a:xfrm>
            <a:off x="815314" y="2870260"/>
            <a:ext cx="4924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000" b="1" dirty="0">
                <a:solidFill>
                  <a:schemeClr val="bg1"/>
                </a:solidFill>
                <a:latin typeface="Cloud" panose="02000000000000000000" pitchFamily="50" charset="-34"/>
                <a:cs typeface="Cloud" panose="02000000000000000000" pitchFamily="50" charset="-34"/>
              </a:rPr>
              <a:t>05</a:t>
            </a:r>
            <a:endParaRPr lang="ko-KR" altLang="en-US" sz="2000" b="1" dirty="0">
              <a:solidFill>
                <a:schemeClr val="bg1"/>
              </a:solidFill>
              <a:latin typeface="Cloud" panose="02000000000000000000" pitchFamily="50" charset="-34"/>
              <a:cs typeface="Cloud" panose="02000000000000000000" pitchFamily="50" charset="-34"/>
            </a:endParaRPr>
          </a:p>
        </p:txBody>
      </p:sp>
      <p:sp>
        <p:nvSpPr>
          <p:cNvPr id="103" name="Rectangle 102"/>
          <p:cNvSpPr/>
          <p:nvPr/>
        </p:nvSpPr>
        <p:spPr>
          <a:xfrm>
            <a:off x="702674" y="3613912"/>
            <a:ext cx="3727648" cy="902054"/>
          </a:xfrm>
          <a:prstGeom prst="rect">
            <a:avLst/>
          </a:prstGeom>
          <a:solidFill>
            <a:schemeClr val="accent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Cloud Light" panose="02000000000000000000" pitchFamily="50" charset="-34"/>
              <a:cs typeface="Cloud Light" panose="02000000000000000000" pitchFamily="50" charset="-34"/>
            </a:endParaRPr>
          </a:p>
        </p:txBody>
      </p:sp>
      <p:sp>
        <p:nvSpPr>
          <p:cNvPr id="104" name="Rectangle 103"/>
          <p:cNvSpPr/>
          <p:nvPr/>
        </p:nvSpPr>
        <p:spPr>
          <a:xfrm>
            <a:off x="808795" y="3722939"/>
            <a:ext cx="544693" cy="68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Cloud Light" panose="02000000000000000000" pitchFamily="50" charset="-34"/>
              <a:cs typeface="Cloud Light" panose="02000000000000000000" pitchFamily="50" charset="-34"/>
            </a:endParaRPr>
          </a:p>
        </p:txBody>
      </p:sp>
      <p:grpSp>
        <p:nvGrpSpPr>
          <p:cNvPr id="105" name="Group 104"/>
          <p:cNvGrpSpPr/>
          <p:nvPr/>
        </p:nvGrpSpPr>
        <p:grpSpPr>
          <a:xfrm>
            <a:off x="1444700" y="3725593"/>
            <a:ext cx="2878588" cy="494026"/>
            <a:chOff x="803640" y="3362835"/>
            <a:chExt cx="2059657" cy="494026"/>
          </a:xfrm>
        </p:grpSpPr>
        <p:sp>
          <p:nvSpPr>
            <p:cNvPr id="106" name="TextBox 105"/>
            <p:cNvSpPr txBox="1"/>
            <p:nvPr/>
          </p:nvSpPr>
          <p:spPr>
            <a:xfrm>
              <a:off x="803640" y="3579862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loud Light" panose="02000000000000000000" pitchFamily="50" charset="-34"/>
                  <a:cs typeface="Cloud Light" panose="02000000000000000000" pitchFamily="50" charset="-34"/>
                </a:rPr>
                <a:t>ไฟล์ของ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loud Light" panose="02000000000000000000" pitchFamily="50" charset="-34"/>
                  <a:cs typeface="Cloud Light" panose="02000000000000000000" pitchFamily="50" charset="-34"/>
                </a:rPr>
                <a:t> Prefabs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loud Light" panose="02000000000000000000" pitchFamily="50" charset="-34"/>
                <a:cs typeface="Cloud Light" panose="02000000000000000000" pitchFamily="50" charset="-34"/>
              </a:endParaRPr>
            </a:p>
          </p:txBody>
        </p:sp>
        <p:sp>
          <p:nvSpPr>
            <p:cNvPr id="107" name="TextBox 106"/>
            <p:cNvSpPr txBox="1"/>
            <p:nvPr/>
          </p:nvSpPr>
          <p:spPr>
            <a:xfrm>
              <a:off x="803640" y="3362835"/>
              <a:ext cx="205965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loud" panose="02000000000000000000" pitchFamily="50" charset="-34"/>
                  <a:cs typeface="Cloud" panose="02000000000000000000" pitchFamily="50" charset="-34"/>
                </a:rPr>
                <a:t>Missing prefabs</a:t>
              </a:r>
            </a:p>
          </p:txBody>
        </p:sp>
      </p:grpSp>
      <p:sp>
        <p:nvSpPr>
          <p:cNvPr id="108" name="TextBox 107"/>
          <p:cNvSpPr txBox="1"/>
          <p:nvPr/>
        </p:nvSpPr>
        <p:spPr>
          <a:xfrm>
            <a:off x="823698" y="3864884"/>
            <a:ext cx="4924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000" b="1" dirty="0">
                <a:solidFill>
                  <a:schemeClr val="bg1"/>
                </a:solidFill>
                <a:latin typeface="Cloud" panose="02000000000000000000" pitchFamily="50" charset="-34"/>
                <a:cs typeface="Cloud" panose="02000000000000000000" pitchFamily="50" charset="-34"/>
              </a:rPr>
              <a:t>06</a:t>
            </a:r>
            <a:endParaRPr lang="ko-KR" altLang="en-US" sz="2000" b="1" dirty="0">
              <a:solidFill>
                <a:schemeClr val="bg1"/>
              </a:solidFill>
              <a:latin typeface="Cloud" panose="02000000000000000000" pitchFamily="50" charset="-34"/>
              <a:cs typeface="Cloud" panose="02000000000000000000" pitchFamily="50" charset="-34"/>
            </a:endParaRPr>
          </a:p>
        </p:txBody>
      </p:sp>
      <p:grpSp>
        <p:nvGrpSpPr>
          <p:cNvPr id="109" name="Group 108"/>
          <p:cNvGrpSpPr/>
          <p:nvPr/>
        </p:nvGrpSpPr>
        <p:grpSpPr>
          <a:xfrm>
            <a:off x="5767918" y="1056963"/>
            <a:ext cx="2758049" cy="2928608"/>
            <a:chOff x="4848046" y="3681671"/>
            <a:chExt cx="2758049" cy="2928608"/>
          </a:xfrm>
        </p:grpSpPr>
        <p:sp>
          <p:nvSpPr>
            <p:cNvPr id="110" name="Teardrop 30"/>
            <p:cNvSpPr/>
            <p:nvPr/>
          </p:nvSpPr>
          <p:spPr>
            <a:xfrm rot="8100000">
              <a:off x="5417737" y="4225696"/>
              <a:ext cx="1602534" cy="1602536"/>
            </a:xfrm>
            <a:custGeom>
              <a:avLst/>
              <a:gdLst>
                <a:gd name="connsiteX0" fmla="*/ 293361 w 2192670"/>
                <a:gd name="connsiteY0" fmla="*/ 1899310 h 2192671"/>
                <a:gd name="connsiteX1" fmla="*/ 0 w 2192670"/>
                <a:gd name="connsiteY1" fmla="*/ 1191074 h 2192671"/>
                <a:gd name="connsiteX2" fmla="*/ 1001597 w 2192670"/>
                <a:gd name="connsiteY2" fmla="*/ 189477 h 2192671"/>
                <a:gd name="connsiteX3" fmla="*/ 1341342 w 2192670"/>
                <a:gd name="connsiteY3" fmla="*/ 189477 h 2192671"/>
                <a:gd name="connsiteX4" fmla="*/ 1530818 w 2192670"/>
                <a:gd name="connsiteY4" fmla="*/ 0 h 2192671"/>
                <a:gd name="connsiteX5" fmla="*/ 1806586 w 2192670"/>
                <a:gd name="connsiteY5" fmla="*/ 0 h 2192671"/>
                <a:gd name="connsiteX6" fmla="*/ 1996062 w 2192670"/>
                <a:gd name="connsiteY6" fmla="*/ 189477 h 2192671"/>
                <a:gd name="connsiteX7" fmla="*/ 2003194 w 2192670"/>
                <a:gd name="connsiteY7" fmla="*/ 189477 h 2192671"/>
                <a:gd name="connsiteX8" fmla="*/ 2003194 w 2192670"/>
                <a:gd name="connsiteY8" fmla="*/ 196609 h 2192671"/>
                <a:gd name="connsiteX9" fmla="*/ 2192670 w 2192670"/>
                <a:gd name="connsiteY9" fmla="*/ 386085 h 2192671"/>
                <a:gd name="connsiteX10" fmla="*/ 2192670 w 2192670"/>
                <a:gd name="connsiteY10" fmla="*/ 661852 h 2192671"/>
                <a:gd name="connsiteX11" fmla="*/ 2003193 w 2192670"/>
                <a:gd name="connsiteY11" fmla="*/ 851329 h 2192671"/>
                <a:gd name="connsiteX12" fmla="*/ 2003194 w 2192670"/>
                <a:gd name="connsiteY12" fmla="*/ 1191074 h 2192671"/>
                <a:gd name="connsiteX13" fmla="*/ 1001597 w 2192670"/>
                <a:gd name="connsiteY13" fmla="*/ 2192671 h 2192671"/>
                <a:gd name="connsiteX14" fmla="*/ 293361 w 2192670"/>
                <a:gd name="connsiteY14" fmla="*/ 1899310 h 2192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192670" h="2192671">
                  <a:moveTo>
                    <a:pt x="293361" y="1899310"/>
                  </a:moveTo>
                  <a:cubicBezTo>
                    <a:pt x="112107" y="1718057"/>
                    <a:pt x="0" y="1467657"/>
                    <a:pt x="0" y="1191074"/>
                  </a:cubicBezTo>
                  <a:cubicBezTo>
                    <a:pt x="0" y="637907"/>
                    <a:pt x="448430" y="189477"/>
                    <a:pt x="1001597" y="189477"/>
                  </a:cubicBezTo>
                  <a:lnTo>
                    <a:pt x="1341342" y="189477"/>
                  </a:lnTo>
                  <a:lnTo>
                    <a:pt x="1530818" y="0"/>
                  </a:lnTo>
                  <a:cubicBezTo>
                    <a:pt x="1606970" y="-76151"/>
                    <a:pt x="1730435" y="-76151"/>
                    <a:pt x="1806586" y="0"/>
                  </a:cubicBezTo>
                  <a:lnTo>
                    <a:pt x="1996062" y="189477"/>
                  </a:lnTo>
                  <a:lnTo>
                    <a:pt x="2003194" y="189477"/>
                  </a:lnTo>
                  <a:lnTo>
                    <a:pt x="2003194" y="196609"/>
                  </a:lnTo>
                  <a:lnTo>
                    <a:pt x="2192670" y="386085"/>
                  </a:lnTo>
                  <a:cubicBezTo>
                    <a:pt x="2268822" y="462236"/>
                    <a:pt x="2268822" y="585701"/>
                    <a:pt x="2192670" y="661852"/>
                  </a:cubicBezTo>
                  <a:lnTo>
                    <a:pt x="2003193" y="851329"/>
                  </a:lnTo>
                  <a:cubicBezTo>
                    <a:pt x="2003193" y="964577"/>
                    <a:pt x="2003194" y="1077826"/>
                    <a:pt x="2003194" y="1191074"/>
                  </a:cubicBezTo>
                  <a:cubicBezTo>
                    <a:pt x="2003194" y="1744241"/>
                    <a:pt x="1554764" y="2192671"/>
                    <a:pt x="1001597" y="2192671"/>
                  </a:cubicBezTo>
                  <a:cubicBezTo>
                    <a:pt x="725014" y="2192671"/>
                    <a:pt x="474614" y="2080563"/>
                    <a:pt x="293361" y="1899310"/>
                  </a:cubicBezTo>
                  <a:close/>
                </a:path>
              </a:pathLst>
            </a:custGeom>
            <a:solidFill>
              <a:schemeClr val="bg1"/>
            </a:solidFill>
            <a:ln w="698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Cloud Light" panose="02000000000000000000" pitchFamily="50" charset="-34"/>
                <a:cs typeface="Cloud Light" panose="02000000000000000000" pitchFamily="50" charset="-34"/>
              </a:endParaRPr>
            </a:p>
          </p:txBody>
        </p:sp>
        <p:sp>
          <p:nvSpPr>
            <p:cNvPr id="111" name="Rounded Rectangle 110"/>
            <p:cNvSpPr/>
            <p:nvPr/>
          </p:nvSpPr>
          <p:spPr>
            <a:xfrm>
              <a:off x="5903273" y="6071006"/>
              <a:ext cx="631463" cy="131555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Cloud Light" panose="02000000000000000000" pitchFamily="50" charset="-34"/>
                <a:cs typeface="Cloud Light" panose="02000000000000000000" pitchFamily="50" charset="-34"/>
              </a:endParaRPr>
            </a:p>
          </p:txBody>
        </p:sp>
        <p:sp>
          <p:nvSpPr>
            <p:cNvPr id="112" name="Rounded Rectangle 111"/>
            <p:cNvSpPr/>
            <p:nvPr/>
          </p:nvSpPr>
          <p:spPr>
            <a:xfrm>
              <a:off x="5929584" y="6274865"/>
              <a:ext cx="578841" cy="131555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Cloud Light" panose="02000000000000000000" pitchFamily="50" charset="-34"/>
                <a:cs typeface="Cloud Light" panose="02000000000000000000" pitchFamily="50" charset="-34"/>
              </a:endParaRPr>
            </a:p>
          </p:txBody>
        </p:sp>
        <p:sp>
          <p:nvSpPr>
            <p:cNvPr id="113" name="Rounded Rectangle 112"/>
            <p:cNvSpPr/>
            <p:nvPr/>
          </p:nvSpPr>
          <p:spPr>
            <a:xfrm>
              <a:off x="5982205" y="6478724"/>
              <a:ext cx="473597" cy="131555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Cloud Light" panose="02000000000000000000" pitchFamily="50" charset="-34"/>
                <a:cs typeface="Cloud Light" panose="02000000000000000000" pitchFamily="50" charset="-34"/>
              </a:endParaRPr>
            </a:p>
          </p:txBody>
        </p:sp>
        <p:sp>
          <p:nvSpPr>
            <p:cNvPr id="114" name="Rounded Rectangle 113"/>
            <p:cNvSpPr/>
            <p:nvPr/>
          </p:nvSpPr>
          <p:spPr>
            <a:xfrm rot="2700000">
              <a:off x="7086448" y="4038815"/>
              <a:ext cx="144000" cy="360000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  <a:latin typeface="Cloud Light" panose="02000000000000000000" pitchFamily="50" charset="-34"/>
                <a:cs typeface="Cloud Light" panose="02000000000000000000" pitchFamily="50" charset="-34"/>
              </a:endParaRPr>
            </a:p>
          </p:txBody>
        </p:sp>
        <p:sp>
          <p:nvSpPr>
            <p:cNvPr id="115" name="Rounded Rectangle 114"/>
            <p:cNvSpPr/>
            <p:nvPr/>
          </p:nvSpPr>
          <p:spPr>
            <a:xfrm rot="18900000" flipH="1">
              <a:off x="5218102" y="4038815"/>
              <a:ext cx="144000" cy="360000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  <a:latin typeface="Cloud Light" panose="02000000000000000000" pitchFamily="50" charset="-34"/>
                <a:cs typeface="Cloud Light" panose="02000000000000000000" pitchFamily="50" charset="-34"/>
              </a:endParaRPr>
            </a:p>
          </p:txBody>
        </p:sp>
        <p:sp>
          <p:nvSpPr>
            <p:cNvPr id="116" name="Rounded Rectangle 115"/>
            <p:cNvSpPr/>
            <p:nvPr/>
          </p:nvSpPr>
          <p:spPr>
            <a:xfrm>
              <a:off x="6155070" y="3681671"/>
              <a:ext cx="144000" cy="360000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  <a:latin typeface="Cloud Light" panose="02000000000000000000" pitchFamily="50" charset="-34"/>
                <a:cs typeface="Cloud Light" panose="02000000000000000000" pitchFamily="50" charset="-34"/>
              </a:endParaRPr>
            </a:p>
          </p:txBody>
        </p:sp>
        <p:sp>
          <p:nvSpPr>
            <p:cNvPr id="117" name="Rounded Rectangle 116"/>
            <p:cNvSpPr/>
            <p:nvPr/>
          </p:nvSpPr>
          <p:spPr>
            <a:xfrm rot="5400000">
              <a:off x="7354095" y="4745637"/>
              <a:ext cx="144000" cy="360000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  <a:latin typeface="Cloud Light" panose="02000000000000000000" pitchFamily="50" charset="-34"/>
                <a:cs typeface="Cloud Light" panose="02000000000000000000" pitchFamily="50" charset="-34"/>
              </a:endParaRPr>
            </a:p>
          </p:txBody>
        </p:sp>
        <p:sp>
          <p:nvSpPr>
            <p:cNvPr id="118" name="Rounded Rectangle 117"/>
            <p:cNvSpPr/>
            <p:nvPr/>
          </p:nvSpPr>
          <p:spPr>
            <a:xfrm rot="16200000" flipH="1">
              <a:off x="4956046" y="4745638"/>
              <a:ext cx="144000" cy="360000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  <a:latin typeface="Cloud Light" panose="02000000000000000000" pitchFamily="50" charset="-34"/>
                <a:cs typeface="Cloud Light" panose="02000000000000000000" pitchFamily="50" charset="-34"/>
              </a:endParaRPr>
            </a:p>
          </p:txBody>
        </p:sp>
      </p:grpSp>
      <p:sp>
        <p:nvSpPr>
          <p:cNvPr id="120" name="TextBox 119"/>
          <p:cNvSpPr txBox="1"/>
          <p:nvPr/>
        </p:nvSpPr>
        <p:spPr>
          <a:xfrm>
            <a:off x="4560496" y="4083773"/>
            <a:ext cx="21006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loud" panose="02000000000000000000" pitchFamily="50" charset="-34"/>
                <a:cs typeface="Cloud" panose="02000000000000000000" pitchFamily="50" charset="-34"/>
              </a:rPr>
              <a:t>For This</a:t>
            </a:r>
            <a:endParaRPr lang="ko-KR" altLang="en-US" sz="3600" b="1" dirty="0">
              <a:solidFill>
                <a:schemeClr val="tx1">
                  <a:lumMod val="75000"/>
                  <a:lumOff val="25000"/>
                </a:schemeClr>
              </a:solidFill>
              <a:latin typeface="Cloud" panose="02000000000000000000" pitchFamily="50" charset="-34"/>
              <a:cs typeface="Cloud" panose="02000000000000000000" pitchFamily="50" charset="-34"/>
            </a:endParaRPr>
          </a:p>
        </p:txBody>
      </p:sp>
      <p:grpSp>
        <p:nvGrpSpPr>
          <p:cNvPr id="127" name="Group 126"/>
          <p:cNvGrpSpPr/>
          <p:nvPr/>
        </p:nvGrpSpPr>
        <p:grpSpPr>
          <a:xfrm>
            <a:off x="6695459" y="1705261"/>
            <a:ext cx="677334" cy="1442553"/>
            <a:chOff x="6777274" y="1831284"/>
            <a:chExt cx="552841" cy="1177414"/>
          </a:xfrm>
        </p:grpSpPr>
        <p:grpSp>
          <p:nvGrpSpPr>
            <p:cNvPr id="124" name="Group 123"/>
            <p:cNvGrpSpPr/>
            <p:nvPr/>
          </p:nvGrpSpPr>
          <p:grpSpPr>
            <a:xfrm>
              <a:off x="6939980" y="1831284"/>
              <a:ext cx="385719" cy="718117"/>
              <a:chOff x="6783521" y="1654812"/>
              <a:chExt cx="726841" cy="1353205"/>
            </a:xfrm>
          </p:grpSpPr>
          <p:sp>
            <p:nvSpPr>
              <p:cNvPr id="122" name="Freeform 121"/>
              <p:cNvSpPr/>
              <p:nvPr/>
            </p:nvSpPr>
            <p:spPr>
              <a:xfrm>
                <a:off x="6783521" y="1886618"/>
                <a:ext cx="726841" cy="1121399"/>
              </a:xfrm>
              <a:custGeom>
                <a:avLst/>
                <a:gdLst/>
                <a:ahLst/>
                <a:cxnLst/>
                <a:rect l="l" t="t" r="r" b="b"/>
                <a:pathLst>
                  <a:path w="726841" h="1121399">
                    <a:moveTo>
                      <a:pt x="236325" y="1049494"/>
                    </a:moveTo>
                    <a:lnTo>
                      <a:pt x="495287" y="1049494"/>
                    </a:lnTo>
                    <a:cubicBezTo>
                      <a:pt x="491080" y="1064561"/>
                      <a:pt x="487966" y="1079199"/>
                      <a:pt x="485273" y="1093187"/>
                    </a:cubicBezTo>
                    <a:lnTo>
                      <a:pt x="245258" y="1092728"/>
                    </a:lnTo>
                    <a:close/>
                    <a:moveTo>
                      <a:pt x="363421" y="203844"/>
                    </a:moveTo>
                    <a:cubicBezTo>
                      <a:pt x="401307" y="203844"/>
                      <a:pt x="432020" y="234557"/>
                      <a:pt x="432020" y="272443"/>
                    </a:cubicBezTo>
                    <a:cubicBezTo>
                      <a:pt x="432020" y="310329"/>
                      <a:pt x="401307" y="341042"/>
                      <a:pt x="363421" y="341042"/>
                    </a:cubicBezTo>
                    <a:cubicBezTo>
                      <a:pt x="325534" y="341042"/>
                      <a:pt x="294821" y="310329"/>
                      <a:pt x="294821" y="272443"/>
                    </a:cubicBezTo>
                    <a:cubicBezTo>
                      <a:pt x="294821" y="234557"/>
                      <a:pt x="325534" y="203844"/>
                      <a:pt x="363421" y="203844"/>
                    </a:cubicBezTo>
                    <a:close/>
                    <a:moveTo>
                      <a:pt x="363421" y="135244"/>
                    </a:moveTo>
                    <a:cubicBezTo>
                      <a:pt x="287648" y="135244"/>
                      <a:pt x="226222" y="196671"/>
                      <a:pt x="226222" y="272443"/>
                    </a:cubicBezTo>
                    <a:cubicBezTo>
                      <a:pt x="226222" y="348216"/>
                      <a:pt x="287648" y="409642"/>
                      <a:pt x="363421" y="409642"/>
                    </a:cubicBezTo>
                    <a:cubicBezTo>
                      <a:pt x="439193" y="409642"/>
                      <a:pt x="500619" y="348216"/>
                      <a:pt x="500619" y="272443"/>
                    </a:cubicBezTo>
                    <a:cubicBezTo>
                      <a:pt x="500619" y="196671"/>
                      <a:pt x="439193" y="135244"/>
                      <a:pt x="363421" y="135244"/>
                    </a:cubicBezTo>
                    <a:close/>
                    <a:moveTo>
                      <a:pt x="196200" y="0"/>
                    </a:moveTo>
                    <a:cubicBezTo>
                      <a:pt x="300307" y="58658"/>
                      <a:pt x="427219" y="59450"/>
                      <a:pt x="531959" y="2129"/>
                    </a:cubicBezTo>
                    <a:cubicBezTo>
                      <a:pt x="645195" y="251105"/>
                      <a:pt x="615578" y="521951"/>
                      <a:pt x="565642" y="749813"/>
                    </a:cubicBezTo>
                    <a:lnTo>
                      <a:pt x="726841" y="904479"/>
                    </a:lnTo>
                    <a:lnTo>
                      <a:pt x="700460" y="1113326"/>
                    </a:lnTo>
                    <a:lnTo>
                      <a:pt x="510728" y="982128"/>
                    </a:lnTo>
                    <a:lnTo>
                      <a:pt x="503274" y="1014651"/>
                    </a:lnTo>
                    <a:lnTo>
                      <a:pt x="228241" y="1014651"/>
                    </a:lnTo>
                    <a:cubicBezTo>
                      <a:pt x="226194" y="1005458"/>
                      <a:pt x="223902" y="996068"/>
                      <a:pt x="221524" y="986461"/>
                    </a:cubicBezTo>
                    <a:lnTo>
                      <a:pt x="26381" y="1121399"/>
                    </a:lnTo>
                    <a:lnTo>
                      <a:pt x="0" y="912552"/>
                    </a:lnTo>
                    <a:lnTo>
                      <a:pt x="162681" y="756465"/>
                    </a:lnTo>
                    <a:lnTo>
                      <a:pt x="163137" y="757906"/>
                    </a:lnTo>
                    <a:lnTo>
                      <a:pt x="165881" y="748957"/>
                    </a:lnTo>
                    <a:cubicBezTo>
                      <a:pt x="117348" y="521774"/>
                      <a:pt x="87568" y="246912"/>
                      <a:pt x="196200" y="0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Cloud Light" panose="02000000000000000000" pitchFamily="50" charset="-34"/>
                  <a:cs typeface="Cloud Light" panose="02000000000000000000" pitchFamily="50" charset="-34"/>
                </a:endParaRPr>
              </a:p>
            </p:txBody>
          </p:sp>
          <p:sp>
            <p:nvSpPr>
              <p:cNvPr id="123" name="Freeform 122"/>
              <p:cNvSpPr/>
              <p:nvPr/>
            </p:nvSpPr>
            <p:spPr>
              <a:xfrm>
                <a:off x="6997804" y="1654812"/>
                <a:ext cx="298274" cy="244742"/>
              </a:xfrm>
              <a:custGeom>
                <a:avLst/>
                <a:gdLst/>
                <a:ahLst/>
                <a:cxnLst/>
                <a:rect l="l" t="t" r="r" b="b"/>
                <a:pathLst>
                  <a:path w="298274" h="244742">
                    <a:moveTo>
                      <a:pt x="147328" y="0"/>
                    </a:moveTo>
                    <a:cubicBezTo>
                      <a:pt x="212319" y="65590"/>
                      <a:pt x="261867" y="134854"/>
                      <a:pt x="298274" y="206570"/>
                    </a:cubicBezTo>
                    <a:cubicBezTo>
                      <a:pt x="205418" y="258299"/>
                      <a:pt x="92251" y="257374"/>
                      <a:pt x="0" y="204273"/>
                    </a:cubicBezTo>
                    <a:cubicBezTo>
                      <a:pt x="35363" y="132633"/>
                      <a:pt x="83678" y="64016"/>
                      <a:pt x="14732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Cloud Light" panose="02000000000000000000" pitchFamily="50" charset="-34"/>
                  <a:cs typeface="Cloud Light" panose="02000000000000000000" pitchFamily="50" charset="-34"/>
                </a:endParaRPr>
              </a:p>
            </p:txBody>
          </p:sp>
        </p:grpSp>
        <p:sp>
          <p:nvSpPr>
            <p:cNvPr id="125" name="Freeform 124"/>
            <p:cNvSpPr/>
            <p:nvPr/>
          </p:nvSpPr>
          <p:spPr>
            <a:xfrm>
              <a:off x="6777274" y="2572267"/>
              <a:ext cx="552841" cy="436431"/>
            </a:xfrm>
            <a:custGeom>
              <a:avLst/>
              <a:gdLst/>
              <a:ahLst/>
              <a:cxnLst/>
              <a:rect l="l" t="t" r="r" b="b"/>
              <a:pathLst>
                <a:path w="935319" h="738371">
                  <a:moveTo>
                    <a:pt x="570246" y="5904"/>
                  </a:moveTo>
                  <a:cubicBezTo>
                    <a:pt x="462283" y="64891"/>
                    <a:pt x="426421" y="317189"/>
                    <a:pt x="649701" y="474399"/>
                  </a:cubicBezTo>
                  <a:cubicBezTo>
                    <a:pt x="593836" y="327977"/>
                    <a:pt x="630970" y="255746"/>
                    <a:pt x="667057" y="182470"/>
                  </a:cubicBezTo>
                  <a:cubicBezTo>
                    <a:pt x="667659" y="219721"/>
                    <a:pt x="629598" y="299814"/>
                    <a:pt x="723199" y="346469"/>
                  </a:cubicBezTo>
                  <a:cubicBezTo>
                    <a:pt x="679394" y="206128"/>
                    <a:pt x="864427" y="161920"/>
                    <a:pt x="670152" y="6949"/>
                  </a:cubicBezTo>
                  <a:cubicBezTo>
                    <a:pt x="951156" y="47548"/>
                    <a:pt x="868526" y="190548"/>
                    <a:pt x="935319" y="334595"/>
                  </a:cubicBezTo>
                  <a:cubicBezTo>
                    <a:pt x="886447" y="343095"/>
                    <a:pt x="815632" y="212619"/>
                    <a:pt x="831546" y="274410"/>
                  </a:cubicBezTo>
                  <a:cubicBezTo>
                    <a:pt x="915063" y="518579"/>
                    <a:pt x="665249" y="525551"/>
                    <a:pt x="744586" y="738371"/>
                  </a:cubicBezTo>
                  <a:cubicBezTo>
                    <a:pt x="498005" y="724435"/>
                    <a:pt x="570128" y="495242"/>
                    <a:pt x="454164" y="439509"/>
                  </a:cubicBezTo>
                  <a:cubicBezTo>
                    <a:pt x="422689" y="433882"/>
                    <a:pt x="384944" y="459601"/>
                    <a:pt x="454829" y="574141"/>
                  </a:cubicBezTo>
                  <a:cubicBezTo>
                    <a:pt x="47812" y="270832"/>
                    <a:pt x="333584" y="22904"/>
                    <a:pt x="570246" y="5904"/>
                  </a:cubicBezTo>
                  <a:close/>
                  <a:moveTo>
                    <a:pt x="0" y="0"/>
                  </a:moveTo>
                  <a:lnTo>
                    <a:pt x="9284" y="0"/>
                  </a:lnTo>
                  <a:lnTo>
                    <a:pt x="746" y="590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Cloud Light" panose="02000000000000000000" pitchFamily="50" charset="-34"/>
                <a:cs typeface="Cloud Light" panose="02000000000000000000" pitchFamily="50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25042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E93FC4A-7DE1-442B-AB15-758CE5826DE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latin typeface="Cloud" panose="02000000000000000000" pitchFamily="50" charset="-34"/>
                <a:cs typeface="Cloud" panose="02000000000000000000" pitchFamily="50" charset="-34"/>
              </a:rPr>
              <a:t>After build problem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DB4793-0924-4543-849F-322CC24B653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sym typeface="Wingdings" panose="05000000000000000000" pitchFamily="2" charset="2"/>
              </a:rPr>
              <a:t>       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75C9DF-BDA9-4811-9CE4-EF565630C8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168" y="1688286"/>
            <a:ext cx="4648864" cy="29287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DF811C8-B082-4F13-9C33-DA5C8E87B3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6076" y="1681444"/>
            <a:ext cx="3168664" cy="29287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608D66F-0EE5-43CF-AB40-5E52C9A40676}"/>
              </a:ext>
            </a:extLst>
          </p:cNvPr>
          <p:cNvSpPr txBox="1"/>
          <p:nvPr/>
        </p:nvSpPr>
        <p:spPr>
          <a:xfrm>
            <a:off x="179512" y="1088653"/>
            <a:ext cx="1442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404040"/>
                </a:solidFill>
                <a:latin typeface="Cloud" panose="02000000000000000000" pitchFamily="50" charset="-34"/>
                <a:cs typeface="Cloud" panose="02000000000000000000" pitchFamily="50" charset="-34"/>
              </a:rPr>
              <a:t>Expectation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4448E8-9098-4C94-AD93-302D79BCBDEF}"/>
              </a:ext>
            </a:extLst>
          </p:cNvPr>
          <p:cNvSpPr txBox="1"/>
          <p:nvPr/>
        </p:nvSpPr>
        <p:spPr>
          <a:xfrm>
            <a:off x="5436076" y="1073990"/>
            <a:ext cx="911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404040"/>
                </a:solidFill>
                <a:latin typeface="Cloud" panose="02000000000000000000" pitchFamily="50" charset="-34"/>
                <a:cs typeface="Cloud" panose="02000000000000000000" pitchFamily="50" charset="-34"/>
              </a:rPr>
              <a:t>Reality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070DDF-4ABE-46D6-9810-B2CB195B7DDD}"/>
              </a:ext>
            </a:extLst>
          </p:cNvPr>
          <p:cNvSpPr txBox="1"/>
          <p:nvPr/>
        </p:nvSpPr>
        <p:spPr>
          <a:xfrm>
            <a:off x="179200" y="1373668"/>
            <a:ext cx="23246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404040"/>
                </a:solidFill>
                <a:latin typeface="Cloud Light" panose="02000000000000000000" pitchFamily="50" charset="-34"/>
                <a:cs typeface="Cloud Light" panose="02000000000000000000" pitchFamily="50" charset="-34"/>
              </a:rPr>
              <a:t>Display scale: 1920 x 1080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DDB557-7232-4576-ADFE-D2229E31BDB1}"/>
              </a:ext>
            </a:extLst>
          </p:cNvPr>
          <p:cNvSpPr txBox="1"/>
          <p:nvPr/>
        </p:nvSpPr>
        <p:spPr>
          <a:xfrm>
            <a:off x="5436076" y="1373667"/>
            <a:ext cx="21259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404040"/>
                </a:solidFill>
                <a:latin typeface="Cloud Light" panose="02000000000000000000" pitchFamily="50" charset="-34"/>
                <a:cs typeface="Cloud Light" panose="02000000000000000000" pitchFamily="50" charset="-34"/>
              </a:rPr>
              <a:t>Display scale: 800 x 600</a:t>
            </a:r>
          </a:p>
        </p:txBody>
      </p:sp>
    </p:spTree>
    <p:extLst>
      <p:ext uri="{BB962C8B-B14F-4D97-AF65-F5344CB8AC3E}">
        <p14:creationId xmlns:p14="http://schemas.microsoft.com/office/powerpoint/2010/main" val="15514382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9FD410B-1F57-45EA-BAF2-44EDB57CD05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339502"/>
            <a:ext cx="3491880" cy="576064"/>
          </a:xfrm>
        </p:spPr>
        <p:txBody>
          <a:bodyPr/>
          <a:lstStyle/>
          <a:p>
            <a:r>
              <a:rPr lang="en-US" dirty="0">
                <a:latin typeface="Cloud" panose="02000000000000000000" pitchFamily="50" charset="-34"/>
                <a:cs typeface="Cloud" panose="02000000000000000000" pitchFamily="50" charset="-34"/>
              </a:rPr>
              <a:t>Can not pause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AF5982-95C3-4200-B802-518349A507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987574"/>
            <a:ext cx="3773290" cy="21255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402F2A7-05B4-40E6-B158-D1EBA28096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1960" y="987574"/>
            <a:ext cx="3792461" cy="212555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5BD2C79-1506-4E46-82FA-7774569D7DA8}"/>
              </a:ext>
            </a:extLst>
          </p:cNvPr>
          <p:cNvSpPr txBox="1"/>
          <p:nvPr/>
        </p:nvSpPr>
        <p:spPr>
          <a:xfrm>
            <a:off x="107504" y="3166444"/>
            <a:ext cx="1442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404040"/>
                </a:solidFill>
                <a:latin typeface="Cloud" panose="02000000000000000000" pitchFamily="50" charset="-34"/>
                <a:cs typeface="Cloud" panose="02000000000000000000" pitchFamily="50" charset="-34"/>
              </a:rPr>
              <a:t>Expectation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BA3A5E-E162-4FF0-95B5-7B6A0971ABA9}"/>
              </a:ext>
            </a:extLst>
          </p:cNvPr>
          <p:cNvSpPr txBox="1"/>
          <p:nvPr/>
        </p:nvSpPr>
        <p:spPr>
          <a:xfrm>
            <a:off x="4211960" y="3189368"/>
            <a:ext cx="911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404040"/>
                </a:solidFill>
                <a:latin typeface="Cloud" panose="02000000000000000000" pitchFamily="50" charset="-34"/>
                <a:cs typeface="Cloud" panose="02000000000000000000" pitchFamily="50" charset="-34"/>
              </a:rPr>
              <a:t>Reality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75A2E9-9FF0-4C9A-862D-C12BC8CA819A}"/>
              </a:ext>
            </a:extLst>
          </p:cNvPr>
          <p:cNvSpPr txBox="1"/>
          <p:nvPr/>
        </p:nvSpPr>
        <p:spPr>
          <a:xfrm>
            <a:off x="107504" y="3535776"/>
            <a:ext cx="2300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loud Light" panose="02000000000000000000" pitchFamily="50" charset="-34"/>
                <a:cs typeface="Cloud Light" panose="02000000000000000000" pitchFamily="50" charset="-34"/>
              </a:rPr>
              <a:t>Press “esc” to pause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D90DB2-4F56-4380-BA5C-B3B4517CACC9}"/>
              </a:ext>
            </a:extLst>
          </p:cNvPr>
          <p:cNvSpPr txBox="1"/>
          <p:nvPr/>
        </p:nvSpPr>
        <p:spPr>
          <a:xfrm>
            <a:off x="4211960" y="3535776"/>
            <a:ext cx="2813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loud Light" panose="02000000000000000000" pitchFamily="50" charset="-34"/>
                <a:cs typeface="Cloud Light" panose="02000000000000000000" pitchFamily="50" charset="-34"/>
              </a:rPr>
              <a:t>Press “esc” but not pause</a:t>
            </a:r>
          </a:p>
        </p:txBody>
      </p:sp>
    </p:spTree>
    <p:extLst>
      <p:ext uri="{BB962C8B-B14F-4D97-AF65-F5344CB8AC3E}">
        <p14:creationId xmlns:p14="http://schemas.microsoft.com/office/powerpoint/2010/main" val="26062290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A1A7116-F543-46F6-9D94-3F0FAAE10F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40727" y="282985"/>
            <a:ext cx="3563888" cy="576064"/>
          </a:xfrm>
        </p:spPr>
        <p:txBody>
          <a:bodyPr/>
          <a:lstStyle/>
          <a:p>
            <a:r>
              <a:rPr lang="en-US" dirty="0">
                <a:latin typeface="Cloud" panose="02000000000000000000" pitchFamily="50" charset="-34"/>
                <a:cs typeface="Cloud" panose="02000000000000000000" pitchFamily="50" charset="-34"/>
              </a:rPr>
              <a:t>Can not restart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D5615D-6EA6-4616-AE12-04AA057DCB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331747"/>
            <a:ext cx="2553784" cy="14348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6993A81-8153-469E-A608-911688E4DA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9164" y="1348662"/>
            <a:ext cx="2553784" cy="14371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0609392-C34C-445F-A4D8-4461F7EB51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3180096"/>
            <a:ext cx="2553784" cy="143484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94E5E03-68D6-470E-BFFD-9CA9BF3CBA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9164" y="3180096"/>
            <a:ext cx="2553784" cy="1434841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6C6210D8-441A-4B2F-96D1-F338503DBC66}"/>
              </a:ext>
            </a:extLst>
          </p:cNvPr>
          <p:cNvSpPr/>
          <p:nvPr/>
        </p:nvSpPr>
        <p:spPr>
          <a:xfrm>
            <a:off x="3102370" y="1958070"/>
            <a:ext cx="648072" cy="216024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34089E9A-C90D-4B4D-B1F4-47E2A60A14FE}"/>
              </a:ext>
            </a:extLst>
          </p:cNvPr>
          <p:cNvSpPr/>
          <p:nvPr/>
        </p:nvSpPr>
        <p:spPr>
          <a:xfrm>
            <a:off x="3102370" y="3789504"/>
            <a:ext cx="648072" cy="216024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9F6CC27-F384-4F14-89CC-38ECBA882CBC}"/>
              </a:ext>
            </a:extLst>
          </p:cNvPr>
          <p:cNvSpPr txBox="1"/>
          <p:nvPr/>
        </p:nvSpPr>
        <p:spPr>
          <a:xfrm>
            <a:off x="480160" y="967802"/>
            <a:ext cx="1442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404040"/>
                </a:solidFill>
                <a:latin typeface="Cloud" panose="02000000000000000000" pitchFamily="50" charset="-34"/>
                <a:cs typeface="Cloud" panose="02000000000000000000" pitchFamily="50" charset="-34"/>
              </a:rPr>
              <a:t>Expectation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DA46C47-929D-4B98-9134-53809A3FE2AA}"/>
              </a:ext>
            </a:extLst>
          </p:cNvPr>
          <p:cNvSpPr txBox="1"/>
          <p:nvPr/>
        </p:nvSpPr>
        <p:spPr>
          <a:xfrm>
            <a:off x="467544" y="2810764"/>
            <a:ext cx="911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404040"/>
                </a:solidFill>
                <a:latin typeface="Cloud" panose="02000000000000000000" pitchFamily="50" charset="-34"/>
                <a:cs typeface="Cloud" panose="02000000000000000000" pitchFamily="50" charset="-34"/>
              </a:rPr>
              <a:t>Reality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A902833-4DDD-4FBF-B601-FA0024FDB3DC}"/>
              </a:ext>
            </a:extLst>
          </p:cNvPr>
          <p:cNvSpPr/>
          <p:nvPr/>
        </p:nvSpPr>
        <p:spPr>
          <a:xfrm>
            <a:off x="3230226" y="1635646"/>
            <a:ext cx="360040" cy="322424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D54FC01-FF41-4FBA-A675-D6145B913ADA}"/>
              </a:ext>
            </a:extLst>
          </p:cNvPr>
          <p:cNvSpPr/>
          <p:nvPr/>
        </p:nvSpPr>
        <p:spPr>
          <a:xfrm>
            <a:off x="3230226" y="3412268"/>
            <a:ext cx="360040" cy="322424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</a:t>
            </a:r>
          </a:p>
        </p:txBody>
      </p:sp>
    </p:spTree>
    <p:extLst>
      <p:ext uri="{BB962C8B-B14F-4D97-AF65-F5344CB8AC3E}">
        <p14:creationId xmlns:p14="http://schemas.microsoft.com/office/powerpoint/2010/main" val="25011020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Block Arc 14"/>
          <p:cNvSpPr/>
          <p:nvPr/>
        </p:nvSpPr>
        <p:spPr>
          <a:xfrm>
            <a:off x="179511" y="2143048"/>
            <a:ext cx="1217198" cy="1217254"/>
          </a:xfrm>
          <a:custGeom>
            <a:avLst/>
            <a:gdLst/>
            <a:ahLst/>
            <a:cxnLst/>
            <a:rect l="l" t="t" r="r" b="b"/>
            <a:pathLst>
              <a:path w="1217198" h="1217254">
                <a:moveTo>
                  <a:pt x="1172073" y="616019"/>
                </a:moveTo>
                <a:lnTo>
                  <a:pt x="1217198" y="616610"/>
                </a:lnTo>
                <a:cubicBezTo>
                  <a:pt x="1216181" y="694136"/>
                  <a:pt x="1200702" y="768120"/>
                  <a:pt x="1172073" y="835497"/>
                </a:cubicBezTo>
                <a:close/>
                <a:moveTo>
                  <a:pt x="592301" y="223"/>
                </a:moveTo>
                <a:cubicBezTo>
                  <a:pt x="925156" y="-8708"/>
                  <a:pt x="1203399" y="251500"/>
                  <a:pt x="1216760" y="584207"/>
                </a:cubicBezTo>
                <a:lnTo>
                  <a:pt x="1025903" y="591872"/>
                </a:lnTo>
                <a:cubicBezTo>
                  <a:pt x="1016735" y="363582"/>
                  <a:pt x="825816" y="185038"/>
                  <a:pt x="597424" y="191166"/>
                </a:cubicBezTo>
                <a:cubicBezTo>
                  <a:pt x="369033" y="197294"/>
                  <a:pt x="187962" y="385820"/>
                  <a:pt x="191049" y="614273"/>
                </a:cubicBezTo>
                <a:cubicBezTo>
                  <a:pt x="194136" y="842726"/>
                  <a:pt x="380235" y="1026290"/>
                  <a:pt x="608708" y="1026244"/>
                </a:cubicBezTo>
                <a:cubicBezTo>
                  <a:pt x="773320" y="1026211"/>
                  <a:pt x="915896" y="930876"/>
                  <a:pt x="982606" y="791527"/>
                </a:cubicBezTo>
                <a:lnTo>
                  <a:pt x="982606" y="1085471"/>
                </a:lnTo>
                <a:cubicBezTo>
                  <a:pt x="880769" y="1168806"/>
                  <a:pt x="750352" y="1217226"/>
                  <a:pt x="608747" y="1217254"/>
                </a:cubicBezTo>
                <a:cubicBezTo>
                  <a:pt x="275773" y="1217320"/>
                  <a:pt x="4555" y="949797"/>
                  <a:pt x="56" y="616853"/>
                </a:cubicBezTo>
                <a:cubicBezTo>
                  <a:pt x="-4443" y="283909"/>
                  <a:pt x="259446" y="9154"/>
                  <a:pt x="592301" y="22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loud Light" panose="02000000000000000000" pitchFamily="50" charset="-34"/>
              <a:cs typeface="Cloud Light" panose="02000000000000000000" pitchFamily="50" charset="-34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207294" y="1561169"/>
            <a:ext cx="189467" cy="1040153"/>
          </a:xfrm>
          <a:custGeom>
            <a:avLst/>
            <a:gdLst>
              <a:gd name="connsiteX0" fmla="*/ 0 w 189467"/>
              <a:gd name="connsiteY0" fmla="*/ 0 h 1080346"/>
              <a:gd name="connsiteX1" fmla="*/ 189467 w 189467"/>
              <a:gd name="connsiteY1" fmla="*/ 0 h 1080346"/>
              <a:gd name="connsiteX2" fmla="*/ 189467 w 189467"/>
              <a:gd name="connsiteY2" fmla="*/ 1080346 h 1080346"/>
              <a:gd name="connsiteX3" fmla="*/ 187528 w 189467"/>
              <a:gd name="connsiteY3" fmla="*/ 1040153 h 1080346"/>
              <a:gd name="connsiteX4" fmla="*/ 0 w 189467"/>
              <a:gd name="connsiteY4" fmla="*/ 674512 h 1080346"/>
              <a:gd name="connsiteX5" fmla="*/ 0 w 189467"/>
              <a:gd name="connsiteY5" fmla="*/ 0 h 1080346"/>
              <a:gd name="connsiteX0" fmla="*/ 0 w 189467"/>
              <a:gd name="connsiteY0" fmla="*/ 0 h 1040153"/>
              <a:gd name="connsiteX1" fmla="*/ 189467 w 189467"/>
              <a:gd name="connsiteY1" fmla="*/ 0 h 1040153"/>
              <a:gd name="connsiteX2" fmla="*/ 187528 w 189467"/>
              <a:gd name="connsiteY2" fmla="*/ 1040153 h 1040153"/>
              <a:gd name="connsiteX3" fmla="*/ 0 w 189467"/>
              <a:gd name="connsiteY3" fmla="*/ 674512 h 1040153"/>
              <a:gd name="connsiteX4" fmla="*/ 0 w 189467"/>
              <a:gd name="connsiteY4" fmla="*/ 0 h 1040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9467" h="1040153">
                <a:moveTo>
                  <a:pt x="0" y="0"/>
                </a:moveTo>
                <a:lnTo>
                  <a:pt x="189467" y="0"/>
                </a:lnTo>
                <a:cubicBezTo>
                  <a:pt x="188821" y="346718"/>
                  <a:pt x="188174" y="693435"/>
                  <a:pt x="187528" y="1040153"/>
                </a:cubicBezTo>
                <a:cubicBezTo>
                  <a:pt x="179329" y="879836"/>
                  <a:pt x="108663" y="777233"/>
                  <a:pt x="0" y="674512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  <a:latin typeface="Cloud Light" panose="02000000000000000000" pitchFamily="50" charset="-34"/>
              <a:cs typeface="Cloud Light" panose="02000000000000000000" pitchFamily="50" charset="-34"/>
            </a:endParaRPr>
          </a:p>
        </p:txBody>
      </p:sp>
      <p:sp>
        <p:nvSpPr>
          <p:cNvPr id="3" name="Title 2"/>
          <p:cNvSpPr txBox="1">
            <a:spLocks/>
          </p:cNvSpPr>
          <p:nvPr/>
        </p:nvSpPr>
        <p:spPr>
          <a:xfrm>
            <a:off x="0" y="483518"/>
            <a:ext cx="9144000" cy="576064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Cloud" panose="02000000000000000000" pitchFamily="50" charset="-34"/>
                <a:cs typeface="Cloud" panose="02000000000000000000" pitchFamily="50" charset="-34"/>
              </a:rPr>
              <a:t>Main Content</a:t>
            </a:r>
          </a:p>
        </p:txBody>
      </p:sp>
      <p:sp>
        <p:nvSpPr>
          <p:cNvPr id="7" name="Rectangle 6"/>
          <p:cNvSpPr/>
          <p:nvPr/>
        </p:nvSpPr>
        <p:spPr>
          <a:xfrm>
            <a:off x="3060504" y="1383694"/>
            <a:ext cx="5480860" cy="684000"/>
          </a:xfrm>
          <a:prstGeom prst="rect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  <a:latin typeface="Cloud Light" panose="02000000000000000000" pitchFamily="50" charset="-34"/>
              <a:cs typeface="Cloud Light" panose="02000000000000000000" pitchFamily="50" charset="-34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3263981" y="1447862"/>
            <a:ext cx="5040560" cy="559668"/>
            <a:chOff x="2175371" y="1762964"/>
            <a:chExt cx="5040560" cy="559668"/>
          </a:xfrm>
        </p:grpSpPr>
        <p:sp>
          <p:nvSpPr>
            <p:cNvPr id="10" name="TextBox 10"/>
            <p:cNvSpPr txBox="1"/>
            <p:nvPr/>
          </p:nvSpPr>
          <p:spPr bwMode="auto">
            <a:xfrm>
              <a:off x="2175371" y="1762964"/>
              <a:ext cx="5040560" cy="322659"/>
            </a:xfrm>
            <a:prstGeom prst="round2Same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loud" panose="02000000000000000000" pitchFamily="50" charset="-34"/>
                  <a:cs typeface="Cloud" panose="02000000000000000000" pitchFamily="50" charset="-34"/>
                </a:rPr>
                <a:t>Design </a:t>
              </a:r>
            </a:p>
          </p:txBody>
        </p:sp>
        <p:sp>
          <p:nvSpPr>
            <p:cNvPr id="11" name="TextBox 10"/>
            <p:cNvSpPr txBox="1"/>
            <p:nvPr/>
          </p:nvSpPr>
          <p:spPr bwMode="auto">
            <a:xfrm>
              <a:off x="2175371" y="2032239"/>
              <a:ext cx="5040560" cy="290393"/>
            </a:xfrm>
            <a:prstGeom prst="round2Same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th-TH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loud Light" panose="02000000000000000000" pitchFamily="50" charset="-34"/>
                  <a:cs typeface="Cloud Light" panose="02000000000000000000" pitchFamily="50" charset="-34"/>
                </a:rPr>
                <a:t>การออกแบบเกม</a:t>
              </a:r>
            </a:p>
          </p:txBody>
        </p:sp>
      </p:grpSp>
      <p:sp>
        <p:nvSpPr>
          <p:cNvPr id="12" name="Chevron 11"/>
          <p:cNvSpPr/>
          <p:nvPr/>
        </p:nvSpPr>
        <p:spPr>
          <a:xfrm rot="16200000">
            <a:off x="2096802" y="1250137"/>
            <a:ext cx="838984" cy="792088"/>
          </a:xfrm>
          <a:prstGeom prst="chevron">
            <a:avLst>
              <a:gd name="adj" fmla="val 33915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loud Light" panose="02000000000000000000" pitchFamily="50" charset="-34"/>
              <a:cs typeface="Cloud Light" panose="02000000000000000000" pitchFamily="50" charset="-34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239223" y="1341441"/>
            <a:ext cx="554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Cloud" panose="02000000000000000000" pitchFamily="50" charset="-34"/>
                <a:cs typeface="Cloud" panose="02000000000000000000" pitchFamily="50" charset="-34"/>
              </a:rPr>
              <a:t>05</a:t>
            </a:r>
            <a:endParaRPr lang="ko-KR" altLang="en-US" sz="2400" b="1" dirty="0">
              <a:solidFill>
                <a:schemeClr val="bg1"/>
              </a:solidFill>
              <a:latin typeface="Cloud" panose="02000000000000000000" pitchFamily="50" charset="-34"/>
              <a:cs typeface="Cloud" panose="02000000000000000000" pitchFamily="50" charset="-34"/>
            </a:endParaRPr>
          </a:p>
        </p:txBody>
      </p:sp>
      <p:sp>
        <p:nvSpPr>
          <p:cNvPr id="14" name="Freeform 13"/>
          <p:cNvSpPr/>
          <p:nvPr/>
        </p:nvSpPr>
        <p:spPr>
          <a:xfrm>
            <a:off x="950152" y="421885"/>
            <a:ext cx="726841" cy="1121399"/>
          </a:xfrm>
          <a:custGeom>
            <a:avLst/>
            <a:gdLst/>
            <a:ahLst/>
            <a:cxnLst/>
            <a:rect l="l" t="t" r="r" b="b"/>
            <a:pathLst>
              <a:path w="726841" h="1121399">
                <a:moveTo>
                  <a:pt x="236325" y="1049494"/>
                </a:moveTo>
                <a:lnTo>
                  <a:pt x="495287" y="1049494"/>
                </a:lnTo>
                <a:cubicBezTo>
                  <a:pt x="491080" y="1064561"/>
                  <a:pt x="487966" y="1079199"/>
                  <a:pt x="485273" y="1093187"/>
                </a:cubicBezTo>
                <a:lnTo>
                  <a:pt x="245258" y="1092728"/>
                </a:lnTo>
                <a:close/>
                <a:moveTo>
                  <a:pt x="363421" y="203844"/>
                </a:moveTo>
                <a:cubicBezTo>
                  <a:pt x="401307" y="203844"/>
                  <a:pt x="432020" y="234557"/>
                  <a:pt x="432020" y="272443"/>
                </a:cubicBezTo>
                <a:cubicBezTo>
                  <a:pt x="432020" y="310329"/>
                  <a:pt x="401307" y="341042"/>
                  <a:pt x="363421" y="341042"/>
                </a:cubicBezTo>
                <a:cubicBezTo>
                  <a:pt x="325534" y="341042"/>
                  <a:pt x="294821" y="310329"/>
                  <a:pt x="294821" y="272443"/>
                </a:cubicBezTo>
                <a:cubicBezTo>
                  <a:pt x="294821" y="234557"/>
                  <a:pt x="325534" y="203844"/>
                  <a:pt x="363421" y="203844"/>
                </a:cubicBezTo>
                <a:close/>
                <a:moveTo>
                  <a:pt x="363421" y="135244"/>
                </a:moveTo>
                <a:cubicBezTo>
                  <a:pt x="287648" y="135244"/>
                  <a:pt x="226222" y="196671"/>
                  <a:pt x="226222" y="272443"/>
                </a:cubicBezTo>
                <a:cubicBezTo>
                  <a:pt x="226222" y="348216"/>
                  <a:pt x="287648" y="409642"/>
                  <a:pt x="363421" y="409642"/>
                </a:cubicBezTo>
                <a:cubicBezTo>
                  <a:pt x="439193" y="409642"/>
                  <a:pt x="500619" y="348216"/>
                  <a:pt x="500619" y="272443"/>
                </a:cubicBezTo>
                <a:cubicBezTo>
                  <a:pt x="500619" y="196671"/>
                  <a:pt x="439193" y="135244"/>
                  <a:pt x="363421" y="135244"/>
                </a:cubicBezTo>
                <a:close/>
                <a:moveTo>
                  <a:pt x="196200" y="0"/>
                </a:moveTo>
                <a:cubicBezTo>
                  <a:pt x="300307" y="58658"/>
                  <a:pt x="427219" y="59450"/>
                  <a:pt x="531959" y="2129"/>
                </a:cubicBezTo>
                <a:cubicBezTo>
                  <a:pt x="645195" y="251105"/>
                  <a:pt x="615578" y="521951"/>
                  <a:pt x="565642" y="749813"/>
                </a:cubicBezTo>
                <a:lnTo>
                  <a:pt x="726841" y="904479"/>
                </a:lnTo>
                <a:lnTo>
                  <a:pt x="700460" y="1113326"/>
                </a:lnTo>
                <a:lnTo>
                  <a:pt x="510728" y="982128"/>
                </a:lnTo>
                <a:lnTo>
                  <a:pt x="503274" y="1014651"/>
                </a:lnTo>
                <a:lnTo>
                  <a:pt x="228241" y="1014651"/>
                </a:lnTo>
                <a:cubicBezTo>
                  <a:pt x="226194" y="1005458"/>
                  <a:pt x="223902" y="996068"/>
                  <a:pt x="221524" y="986461"/>
                </a:cubicBezTo>
                <a:lnTo>
                  <a:pt x="26381" y="1121399"/>
                </a:lnTo>
                <a:lnTo>
                  <a:pt x="0" y="912552"/>
                </a:lnTo>
                <a:lnTo>
                  <a:pt x="162681" y="756465"/>
                </a:lnTo>
                <a:lnTo>
                  <a:pt x="163137" y="757906"/>
                </a:lnTo>
                <a:lnTo>
                  <a:pt x="165881" y="748957"/>
                </a:lnTo>
                <a:cubicBezTo>
                  <a:pt x="117348" y="521774"/>
                  <a:pt x="87568" y="246912"/>
                  <a:pt x="196200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Cloud Light" panose="02000000000000000000" pitchFamily="50" charset="-34"/>
              <a:cs typeface="Cloud Light" panose="02000000000000000000" pitchFamily="50" charset="-34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1207294" y="2703006"/>
            <a:ext cx="189467" cy="24404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  <a:latin typeface="Cloud Light" panose="02000000000000000000" pitchFamily="50" charset="-34"/>
              <a:cs typeface="Cloud Light" panose="02000000000000000000" pitchFamily="50" charset="-34"/>
            </a:endParaRPr>
          </a:p>
        </p:txBody>
      </p:sp>
      <p:sp>
        <p:nvSpPr>
          <p:cNvPr id="24" name="Freeform 23"/>
          <p:cNvSpPr/>
          <p:nvPr/>
        </p:nvSpPr>
        <p:spPr>
          <a:xfrm>
            <a:off x="1164435" y="190079"/>
            <a:ext cx="298274" cy="244742"/>
          </a:xfrm>
          <a:custGeom>
            <a:avLst/>
            <a:gdLst/>
            <a:ahLst/>
            <a:cxnLst/>
            <a:rect l="l" t="t" r="r" b="b"/>
            <a:pathLst>
              <a:path w="298274" h="244742">
                <a:moveTo>
                  <a:pt x="147328" y="0"/>
                </a:moveTo>
                <a:cubicBezTo>
                  <a:pt x="212319" y="65590"/>
                  <a:pt x="261867" y="134854"/>
                  <a:pt x="298274" y="206570"/>
                </a:cubicBezTo>
                <a:cubicBezTo>
                  <a:pt x="205418" y="258299"/>
                  <a:pt x="92251" y="257374"/>
                  <a:pt x="0" y="204273"/>
                </a:cubicBezTo>
                <a:cubicBezTo>
                  <a:pt x="35363" y="132633"/>
                  <a:pt x="83678" y="64016"/>
                  <a:pt x="14732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Cloud Light" panose="02000000000000000000" pitchFamily="50" charset="-34"/>
              <a:cs typeface="Cloud Light" panose="02000000000000000000" pitchFamily="50" charset="-34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3060504" y="2249404"/>
            <a:ext cx="5480860" cy="684000"/>
          </a:xfrm>
          <a:prstGeom prst="rect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  <a:latin typeface="Cloud Light" panose="02000000000000000000" pitchFamily="50" charset="-34"/>
              <a:cs typeface="Cloud Light" panose="02000000000000000000" pitchFamily="50" charset="-34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3263981" y="2313572"/>
            <a:ext cx="5040560" cy="559668"/>
            <a:chOff x="2175371" y="1762964"/>
            <a:chExt cx="5040560" cy="559668"/>
          </a:xfrm>
        </p:grpSpPr>
        <p:sp>
          <p:nvSpPr>
            <p:cNvPr id="33" name="TextBox 10"/>
            <p:cNvSpPr txBox="1"/>
            <p:nvPr/>
          </p:nvSpPr>
          <p:spPr bwMode="auto">
            <a:xfrm>
              <a:off x="2175371" y="1762964"/>
              <a:ext cx="5040560" cy="322659"/>
            </a:xfrm>
            <a:prstGeom prst="round2Same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loud" panose="02000000000000000000" pitchFamily="50" charset="-34"/>
                  <a:cs typeface="Cloud" panose="02000000000000000000" pitchFamily="50" charset="-34"/>
                </a:rPr>
                <a:t>Problems</a:t>
              </a:r>
              <a:endPara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loud" panose="02000000000000000000" pitchFamily="50" charset="-34"/>
                <a:cs typeface="Cloud" panose="02000000000000000000" pitchFamily="50" charset="-34"/>
              </a:endParaRPr>
            </a:p>
          </p:txBody>
        </p:sp>
        <p:sp>
          <p:nvSpPr>
            <p:cNvPr id="34" name="TextBox 33"/>
            <p:cNvSpPr txBox="1"/>
            <p:nvPr/>
          </p:nvSpPr>
          <p:spPr bwMode="auto">
            <a:xfrm>
              <a:off x="2175371" y="2032239"/>
              <a:ext cx="5040560" cy="290393"/>
            </a:xfrm>
            <a:prstGeom prst="round2Same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th-TH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loud Light" panose="02000000000000000000" pitchFamily="50" charset="-34"/>
                  <a:cs typeface="Cloud Light" panose="02000000000000000000" pitchFamily="50" charset="-34"/>
                </a:rPr>
                <a:t>ปัญหาและการแก้ไขปัญหา</a:t>
              </a:r>
            </a:p>
          </p:txBody>
        </p:sp>
      </p:grpSp>
      <p:sp>
        <p:nvSpPr>
          <p:cNvPr id="31" name="Chevron 30"/>
          <p:cNvSpPr/>
          <p:nvPr/>
        </p:nvSpPr>
        <p:spPr>
          <a:xfrm rot="16200000">
            <a:off x="2096802" y="2115847"/>
            <a:ext cx="838984" cy="792088"/>
          </a:xfrm>
          <a:prstGeom prst="chevron">
            <a:avLst>
              <a:gd name="adj" fmla="val 33915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loud Light" panose="02000000000000000000" pitchFamily="50" charset="-34"/>
              <a:cs typeface="Cloud Light" panose="02000000000000000000" pitchFamily="50" charset="-34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239223" y="2207151"/>
            <a:ext cx="554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Cloud" panose="02000000000000000000" pitchFamily="50" charset="-34"/>
                <a:cs typeface="Cloud" panose="02000000000000000000" pitchFamily="50" charset="-34"/>
              </a:rPr>
              <a:t>06</a:t>
            </a:r>
            <a:endParaRPr lang="ko-KR" altLang="en-US" sz="2400" b="1" dirty="0">
              <a:solidFill>
                <a:schemeClr val="bg1"/>
              </a:solidFill>
              <a:latin typeface="Cloud" panose="02000000000000000000" pitchFamily="50" charset="-34"/>
              <a:cs typeface="Cloud" panose="02000000000000000000" pitchFamily="50" charset="-34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3060504" y="3115114"/>
            <a:ext cx="5480860" cy="684000"/>
          </a:xfrm>
          <a:prstGeom prst="rect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  <a:latin typeface="Cloud Light" panose="02000000000000000000" pitchFamily="50" charset="-34"/>
              <a:cs typeface="Cloud Light" panose="02000000000000000000" pitchFamily="50" charset="-34"/>
            </a:endParaRPr>
          </a:p>
        </p:txBody>
      </p:sp>
      <p:grpSp>
        <p:nvGrpSpPr>
          <p:cNvPr id="37" name="Group 36"/>
          <p:cNvGrpSpPr/>
          <p:nvPr/>
        </p:nvGrpSpPr>
        <p:grpSpPr>
          <a:xfrm>
            <a:off x="3263981" y="3179282"/>
            <a:ext cx="5040560" cy="559668"/>
            <a:chOff x="2175371" y="1762964"/>
            <a:chExt cx="5040560" cy="559668"/>
          </a:xfrm>
        </p:grpSpPr>
        <p:sp>
          <p:nvSpPr>
            <p:cNvPr id="40" name="TextBox 10"/>
            <p:cNvSpPr txBox="1"/>
            <p:nvPr/>
          </p:nvSpPr>
          <p:spPr bwMode="auto">
            <a:xfrm>
              <a:off x="2175371" y="1762964"/>
              <a:ext cx="5040560" cy="322659"/>
            </a:xfrm>
            <a:prstGeom prst="round2Same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loud" panose="02000000000000000000" pitchFamily="50" charset="-34"/>
                  <a:cs typeface="Cloud" panose="02000000000000000000" pitchFamily="50" charset="-34"/>
                </a:rPr>
                <a:t>Chart</a:t>
              </a:r>
            </a:p>
          </p:txBody>
        </p:sp>
        <p:sp>
          <p:nvSpPr>
            <p:cNvPr id="41" name="TextBox 40"/>
            <p:cNvSpPr txBox="1"/>
            <p:nvPr/>
          </p:nvSpPr>
          <p:spPr bwMode="auto">
            <a:xfrm>
              <a:off x="2175371" y="2032239"/>
              <a:ext cx="5040560" cy="290393"/>
            </a:xfrm>
            <a:prstGeom prst="round2Same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th-TH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loud Light" panose="02000000000000000000" pitchFamily="50" charset="-34"/>
                  <a:cs typeface="Cloud Light" panose="02000000000000000000" pitchFamily="50" charset="-34"/>
                </a:rPr>
                <a:t>กราฟแสดงความคืบหน้าของงาน</a:t>
              </a:r>
            </a:p>
          </p:txBody>
        </p:sp>
      </p:grpSp>
      <p:sp>
        <p:nvSpPr>
          <p:cNvPr id="38" name="Chevron 37"/>
          <p:cNvSpPr/>
          <p:nvPr/>
        </p:nvSpPr>
        <p:spPr>
          <a:xfrm rot="16200000">
            <a:off x="2096802" y="2981557"/>
            <a:ext cx="838984" cy="792088"/>
          </a:xfrm>
          <a:prstGeom prst="chevron">
            <a:avLst>
              <a:gd name="adj" fmla="val 33915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loud Light" panose="02000000000000000000" pitchFamily="50" charset="-34"/>
              <a:cs typeface="Cloud Light" panose="02000000000000000000" pitchFamily="50" charset="-34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2239223" y="3072861"/>
            <a:ext cx="554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Cloud" panose="02000000000000000000" pitchFamily="50" charset="-34"/>
                <a:cs typeface="Cloud" panose="02000000000000000000" pitchFamily="50" charset="-34"/>
              </a:rPr>
              <a:t>07</a:t>
            </a:r>
            <a:endParaRPr lang="ko-KR" altLang="en-US" sz="2400" b="1" dirty="0">
              <a:solidFill>
                <a:schemeClr val="bg1"/>
              </a:solidFill>
              <a:latin typeface="Cloud" panose="02000000000000000000" pitchFamily="50" charset="-34"/>
              <a:cs typeface="Cloud" panose="02000000000000000000" pitchFamily="50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173831269"/>
      </p:ext>
    </p:extLst>
  </p:cSld>
  <p:clrMapOvr>
    <a:masterClrMapping/>
  </p:clrMapOvr>
  <p:transition spd="med">
    <p:pull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latin typeface="Cloud" panose="02000000000000000000" pitchFamily="50" charset="-34"/>
                <a:cs typeface="Cloud" panose="02000000000000000000" pitchFamily="50" charset="-34"/>
              </a:rPr>
              <a:t>Coping with problems</a:t>
            </a:r>
            <a:endParaRPr lang="ko-KR" altLang="en-US" dirty="0">
              <a:latin typeface="Cloud" panose="02000000000000000000" pitchFamily="50" charset="-34"/>
              <a:cs typeface="Cloud" panose="02000000000000000000" pitchFamily="50" charset="-34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th-TH" altLang="ko-KR" dirty="0">
                <a:latin typeface="Cloud Light" panose="02000000000000000000" pitchFamily="50" charset="-34"/>
                <a:cs typeface="Cloud Light" panose="02000000000000000000" pitchFamily="50" charset="-34"/>
              </a:rPr>
              <a:t>การเตรียมพร้อมรับมือกับปัญหา</a:t>
            </a:r>
            <a:endParaRPr lang="en-US" altLang="ko-KR" dirty="0">
              <a:latin typeface="Cloud Light" panose="02000000000000000000" pitchFamily="50" charset="-34"/>
              <a:cs typeface="Cloud Light" panose="02000000000000000000" pitchFamily="50" charset="-34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3547075" y="987574"/>
            <a:ext cx="1020696" cy="1020696"/>
            <a:chOff x="3623312" y="1131590"/>
            <a:chExt cx="1020696" cy="1020696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5" name="Teardrop 4"/>
            <p:cNvSpPr/>
            <p:nvPr/>
          </p:nvSpPr>
          <p:spPr>
            <a:xfrm rot="5400000">
              <a:off x="3623312" y="1131590"/>
              <a:ext cx="1020696" cy="1020696"/>
            </a:xfrm>
            <a:prstGeom prst="teardrop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Cloud Light" panose="02000000000000000000" pitchFamily="50" charset="-34"/>
                <a:cs typeface="Cloud Light" panose="02000000000000000000" pitchFamily="50" charset="-34"/>
              </a:endParaRPr>
            </a:p>
          </p:txBody>
        </p:sp>
        <p:sp>
          <p:nvSpPr>
            <p:cNvPr id="6" name="Oval 5"/>
            <p:cNvSpPr/>
            <p:nvPr/>
          </p:nvSpPr>
          <p:spPr>
            <a:xfrm>
              <a:off x="3699550" y="1207828"/>
              <a:ext cx="868221" cy="86822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Cloud Light" panose="02000000000000000000" pitchFamily="50" charset="-34"/>
                <a:cs typeface="Cloud Light" panose="02000000000000000000" pitchFamily="50" charset="-34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410857" y="2031141"/>
            <a:ext cx="1020696" cy="1020696"/>
            <a:chOff x="3623312" y="1131590"/>
            <a:chExt cx="1020696" cy="1020696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8" name="Teardrop 7"/>
            <p:cNvSpPr/>
            <p:nvPr/>
          </p:nvSpPr>
          <p:spPr>
            <a:xfrm rot="5400000">
              <a:off x="3623312" y="1131590"/>
              <a:ext cx="1020696" cy="1020696"/>
            </a:xfrm>
            <a:prstGeom prst="teardrop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Cloud Light" panose="02000000000000000000" pitchFamily="50" charset="-34"/>
                <a:cs typeface="Cloud Light" panose="02000000000000000000" pitchFamily="50" charset="-34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3699550" y="1207828"/>
              <a:ext cx="868221" cy="86822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Cloud Light" panose="02000000000000000000" pitchFamily="50" charset="-34"/>
                <a:cs typeface="Cloud Light" panose="02000000000000000000" pitchFamily="50" charset="-34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3271627" y="3051837"/>
            <a:ext cx="1020696" cy="1020696"/>
            <a:chOff x="3623312" y="1131590"/>
            <a:chExt cx="1020696" cy="1020696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11" name="Teardrop 10"/>
            <p:cNvSpPr/>
            <p:nvPr/>
          </p:nvSpPr>
          <p:spPr>
            <a:xfrm rot="5400000">
              <a:off x="3623312" y="1131590"/>
              <a:ext cx="1020696" cy="1020696"/>
            </a:xfrm>
            <a:prstGeom prst="teardrop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Cloud Light" panose="02000000000000000000" pitchFamily="50" charset="-34"/>
                <a:cs typeface="Cloud Light" panose="02000000000000000000" pitchFamily="50" charset="-34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3699550" y="1207828"/>
              <a:ext cx="868221" cy="86822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Cloud Light" panose="02000000000000000000" pitchFamily="50" charset="-34"/>
                <a:cs typeface="Cloud Light" panose="02000000000000000000" pitchFamily="50" charset="-34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 flipH="1">
            <a:off x="4631764" y="1675332"/>
            <a:ext cx="1020696" cy="1020696"/>
            <a:chOff x="3623312" y="1131590"/>
            <a:chExt cx="1020696" cy="1020696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14" name="Teardrop 13"/>
            <p:cNvSpPr/>
            <p:nvPr/>
          </p:nvSpPr>
          <p:spPr>
            <a:xfrm rot="5400000">
              <a:off x="3623312" y="1131590"/>
              <a:ext cx="1020696" cy="1020696"/>
            </a:xfrm>
            <a:prstGeom prst="teardrop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Cloud Light" panose="02000000000000000000" pitchFamily="50" charset="-34"/>
                <a:cs typeface="Cloud Light" panose="02000000000000000000" pitchFamily="50" charset="-34"/>
              </a:endParaRPr>
            </a:p>
          </p:txBody>
        </p:sp>
        <p:sp>
          <p:nvSpPr>
            <p:cNvPr id="15" name="Oval 14"/>
            <p:cNvSpPr/>
            <p:nvPr/>
          </p:nvSpPr>
          <p:spPr>
            <a:xfrm>
              <a:off x="3699550" y="1207828"/>
              <a:ext cx="868221" cy="86822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Cloud Light" panose="02000000000000000000" pitchFamily="50" charset="-34"/>
                <a:cs typeface="Cloud Light" panose="02000000000000000000" pitchFamily="50" charset="-34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 flipH="1">
            <a:off x="4768910" y="2717571"/>
            <a:ext cx="1020696" cy="1020696"/>
            <a:chOff x="3623312" y="1131590"/>
            <a:chExt cx="1020696" cy="1020696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17" name="Teardrop 16"/>
            <p:cNvSpPr/>
            <p:nvPr/>
          </p:nvSpPr>
          <p:spPr>
            <a:xfrm rot="5400000">
              <a:off x="3623312" y="1131590"/>
              <a:ext cx="1020696" cy="1020696"/>
            </a:xfrm>
            <a:prstGeom prst="teardrop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Cloud Light" panose="02000000000000000000" pitchFamily="50" charset="-34"/>
                <a:cs typeface="Cloud Light" panose="02000000000000000000" pitchFamily="50" charset="-34"/>
              </a:endParaRPr>
            </a:p>
          </p:txBody>
        </p:sp>
        <p:sp>
          <p:nvSpPr>
            <p:cNvPr id="18" name="Oval 17"/>
            <p:cNvSpPr/>
            <p:nvPr/>
          </p:nvSpPr>
          <p:spPr>
            <a:xfrm>
              <a:off x="3699550" y="1207828"/>
              <a:ext cx="868221" cy="86822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Cloud Light" panose="02000000000000000000" pitchFamily="50" charset="-34"/>
                <a:cs typeface="Cloud Light" panose="02000000000000000000" pitchFamily="50" charset="-34"/>
              </a:endParaRPr>
            </a:p>
          </p:txBody>
        </p:sp>
      </p:grpSp>
      <p:sp>
        <p:nvSpPr>
          <p:cNvPr id="19" name="Rectangle 18"/>
          <p:cNvSpPr/>
          <p:nvPr/>
        </p:nvSpPr>
        <p:spPr>
          <a:xfrm>
            <a:off x="4494617" y="1903500"/>
            <a:ext cx="72000" cy="32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Cloud Light" panose="02000000000000000000" pitchFamily="50" charset="-34"/>
              <a:cs typeface="Cloud Light" panose="02000000000000000000" pitchFamily="50" charset="-34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4631764" y="2659500"/>
            <a:ext cx="72000" cy="248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Cloud Light" panose="02000000000000000000" pitchFamily="50" charset="-34"/>
              <a:cs typeface="Cloud Light" panose="02000000000000000000" pitchFamily="50" charset="-34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4357470" y="2659500"/>
            <a:ext cx="72000" cy="248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Cloud Light" panose="02000000000000000000" pitchFamily="50" charset="-34"/>
              <a:cs typeface="Cloud Light" panose="02000000000000000000" pitchFamily="50" charset="-34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4220323" y="3595500"/>
            <a:ext cx="72000" cy="154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Cloud Light" panose="02000000000000000000" pitchFamily="50" charset="-34"/>
              <a:cs typeface="Cloud Light" panose="02000000000000000000" pitchFamily="50" charset="-34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4768910" y="3595500"/>
            <a:ext cx="72000" cy="154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Cloud Light" panose="02000000000000000000" pitchFamily="50" charset="-34"/>
              <a:cs typeface="Cloud Light" panose="02000000000000000000" pitchFamily="50" charset="-34"/>
            </a:endParaRPr>
          </a:p>
        </p:txBody>
      </p:sp>
      <p:sp>
        <p:nvSpPr>
          <p:cNvPr id="25" name="Rectangle 36"/>
          <p:cNvSpPr/>
          <p:nvPr/>
        </p:nvSpPr>
        <p:spPr>
          <a:xfrm>
            <a:off x="3769322" y="2401892"/>
            <a:ext cx="303765" cy="253924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Cloud Light" panose="02000000000000000000" pitchFamily="50" charset="-34"/>
              <a:cs typeface="Cloud Light" panose="02000000000000000000" pitchFamily="50" charset="-34"/>
            </a:endParaRPr>
          </a:p>
        </p:txBody>
      </p:sp>
      <p:grpSp>
        <p:nvGrpSpPr>
          <p:cNvPr id="29" name="Group 28"/>
          <p:cNvGrpSpPr/>
          <p:nvPr/>
        </p:nvGrpSpPr>
        <p:grpSpPr>
          <a:xfrm>
            <a:off x="880389" y="1066241"/>
            <a:ext cx="2539483" cy="678692"/>
            <a:chOff x="803640" y="3362835"/>
            <a:chExt cx="2059657" cy="678692"/>
          </a:xfrm>
        </p:grpSpPr>
        <p:sp>
          <p:nvSpPr>
            <p:cNvPr id="30" name="TextBox 29"/>
            <p:cNvSpPr txBox="1"/>
            <p:nvPr/>
          </p:nvSpPr>
          <p:spPr>
            <a:xfrm>
              <a:off x="803640" y="3579862"/>
              <a:ext cx="20596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th-TH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loud Light" panose="02000000000000000000" pitchFamily="50" charset="-34"/>
                  <a:cs typeface="Cloud Light" panose="02000000000000000000" pitchFamily="50" charset="-34"/>
                </a:rPr>
                <a:t>การสำรองข้อมูลของงานที่ทำไว้กันเกิดข้อผิดพลาดที่ร้ายแรง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loud Light" panose="02000000000000000000" pitchFamily="50" charset="-34"/>
                <a:cs typeface="Cloud Light" panose="02000000000000000000" pitchFamily="50" charset="-34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803640" y="3362835"/>
              <a:ext cx="205965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loud" panose="02000000000000000000" pitchFamily="50" charset="-34"/>
                  <a:cs typeface="Cloud" panose="02000000000000000000" pitchFamily="50" charset="-34"/>
                </a:rPr>
                <a:t>Back up</a:t>
              </a: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395536" y="2079031"/>
            <a:ext cx="2925925" cy="678692"/>
            <a:chOff x="803640" y="3362835"/>
            <a:chExt cx="2059657" cy="678692"/>
          </a:xfrm>
        </p:grpSpPr>
        <p:sp>
          <p:nvSpPr>
            <p:cNvPr id="33" name="TextBox 32"/>
            <p:cNvSpPr txBox="1"/>
            <p:nvPr/>
          </p:nvSpPr>
          <p:spPr>
            <a:xfrm>
              <a:off x="803640" y="3579862"/>
              <a:ext cx="20596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th-TH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loud Light" panose="02000000000000000000" pitchFamily="50" charset="-34"/>
                  <a:cs typeface="Cloud Light" panose="02000000000000000000" pitchFamily="50" charset="-34"/>
                </a:rPr>
                <a:t>อัพเดต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loud Light" panose="02000000000000000000" pitchFamily="50" charset="-34"/>
                  <a:cs typeface="Cloud Light" panose="02000000000000000000" pitchFamily="50" charset="-34"/>
                </a:rPr>
                <a:t>Version </a:t>
              </a:r>
              <a:r>
                <a:rPr lang="th-TH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loud Light" panose="02000000000000000000" pitchFamily="50" charset="-34"/>
                  <a:cs typeface="Cloud Light" panose="02000000000000000000" pitchFamily="50" charset="-34"/>
                </a:rPr>
                <a:t>ของ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loud Light" panose="02000000000000000000" pitchFamily="50" charset="-34"/>
                  <a:cs typeface="Cloud Light" panose="02000000000000000000" pitchFamily="50" charset="-34"/>
                </a:rPr>
                <a:t>Unity </a:t>
              </a:r>
              <a:r>
                <a:rPr lang="th-TH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loud Light" panose="02000000000000000000" pitchFamily="50" charset="-34"/>
                  <a:cs typeface="Cloud Light" panose="02000000000000000000" pitchFamily="50" charset="-34"/>
                </a:rPr>
                <a:t>ให้เป็นตัวล่าสุดเพราะจะได้มีความเข้ากันกับ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loud Light" panose="02000000000000000000" pitchFamily="50" charset="-34"/>
                  <a:cs typeface="Cloud Light" panose="02000000000000000000" pitchFamily="50" charset="-34"/>
                </a:rPr>
                <a:t> Asset</a:t>
              </a:r>
              <a:r>
                <a:rPr lang="th-TH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loud Light" panose="02000000000000000000" pitchFamily="50" charset="-34"/>
                  <a:cs typeface="Cloud Light" panose="02000000000000000000" pitchFamily="50" charset="-34"/>
                </a:rPr>
                <a:t>ใหม่ๆ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loud Light" panose="02000000000000000000" pitchFamily="50" charset="-34"/>
                <a:cs typeface="Cloud Light" panose="02000000000000000000" pitchFamily="50" charset="-34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loud" panose="02000000000000000000" pitchFamily="50" charset="-34"/>
                  <a:cs typeface="Cloud" panose="02000000000000000000" pitchFamily="50" charset="-34"/>
                </a:rPr>
                <a:t>Keep update unity to latest version</a:t>
              </a: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297126" y="3091821"/>
            <a:ext cx="2925925" cy="678692"/>
            <a:chOff x="490215" y="3362835"/>
            <a:chExt cx="2373082" cy="678692"/>
          </a:xfrm>
        </p:grpSpPr>
        <p:sp>
          <p:nvSpPr>
            <p:cNvPr id="36" name="TextBox 35"/>
            <p:cNvSpPr txBox="1"/>
            <p:nvPr/>
          </p:nvSpPr>
          <p:spPr>
            <a:xfrm>
              <a:off x="490215" y="3579862"/>
              <a:ext cx="237308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th-TH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loud Light" panose="02000000000000000000" pitchFamily="50" charset="-34"/>
                  <a:cs typeface="Cloud Light" panose="02000000000000000000" pitchFamily="50" charset="-34"/>
                </a:rPr>
                <a:t>เช็คความสมบูรณ์ของ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loud Light" panose="02000000000000000000" pitchFamily="50" charset="-34"/>
                  <a:cs typeface="Cloud Light" panose="02000000000000000000" pitchFamily="50" charset="-34"/>
                </a:rPr>
                <a:t>Prefabs </a:t>
              </a:r>
              <a:r>
                <a:rPr lang="th-TH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loud Light" panose="02000000000000000000" pitchFamily="50" charset="-34"/>
                  <a:cs typeface="Cloud Light" panose="02000000000000000000" pitchFamily="50" charset="-34"/>
                </a:rPr>
                <a:t>จะได้ดูว่า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loud Light" panose="02000000000000000000" pitchFamily="50" charset="-34"/>
                  <a:cs typeface="Cloud Light" panose="02000000000000000000" pitchFamily="50" charset="-34"/>
                </a:rPr>
                <a:t>Prefabs </a:t>
              </a:r>
              <a:r>
                <a:rPr lang="th-TH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loud Light" panose="02000000000000000000" pitchFamily="50" charset="-34"/>
                  <a:cs typeface="Cloud Light" panose="02000000000000000000" pitchFamily="50" charset="-34"/>
                </a:rPr>
                <a:t>กับ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loud Light" panose="02000000000000000000" pitchFamily="50" charset="-34"/>
                  <a:cs typeface="Cloud Light" panose="02000000000000000000" pitchFamily="50" charset="-34"/>
                </a:rPr>
                <a:t> Scrip</a:t>
              </a:r>
              <a:r>
                <a:rPr lang="th-TH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loud Light" panose="02000000000000000000" pitchFamily="50" charset="-34"/>
                  <a:cs typeface="Cloud Light" panose="02000000000000000000" pitchFamily="50" charset="-34"/>
                </a:rPr>
                <a:t>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loud Light" panose="02000000000000000000" pitchFamily="50" charset="-34"/>
                  <a:cs typeface="Cloud Light" panose="02000000000000000000" pitchFamily="50" charset="-34"/>
                </a:rPr>
                <a:t>Code </a:t>
              </a:r>
              <a:r>
                <a:rPr lang="th-TH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loud Light" panose="02000000000000000000" pitchFamily="50" charset="-34"/>
                  <a:cs typeface="Cloud Light" panose="02000000000000000000" pitchFamily="50" charset="-34"/>
                </a:rPr>
                <a:t>ของเรานั้นตีกันหรือไม่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loud Light" panose="02000000000000000000" pitchFamily="50" charset="-34"/>
                <a:cs typeface="Cloud Light" panose="02000000000000000000" pitchFamily="50" charset="-34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803640" y="3362835"/>
              <a:ext cx="20596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loud" panose="02000000000000000000" pitchFamily="50" charset="-34"/>
                  <a:cs typeface="Cloud" panose="02000000000000000000" pitchFamily="50" charset="-34"/>
                </a:rPr>
                <a:t>Verify integrity of prefabs</a:t>
              </a: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5834941" y="1785851"/>
            <a:ext cx="2539483" cy="678692"/>
            <a:chOff x="803640" y="3362835"/>
            <a:chExt cx="2059657" cy="678692"/>
          </a:xfrm>
        </p:grpSpPr>
        <p:sp>
          <p:nvSpPr>
            <p:cNvPr id="39" name="TextBox 38"/>
            <p:cNvSpPr txBox="1"/>
            <p:nvPr/>
          </p:nvSpPr>
          <p:spPr>
            <a:xfrm>
              <a:off x="803640" y="3579862"/>
              <a:ext cx="20596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loud Light" panose="02000000000000000000" pitchFamily="50" charset="-34"/>
                  <a:cs typeface="Cloud Light" panose="02000000000000000000" pitchFamily="50" charset="-34"/>
                </a:rPr>
                <a:t>ทำให้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loud Light" panose="02000000000000000000" pitchFamily="50" charset="-34"/>
                  <a:cs typeface="Cloud Light" panose="02000000000000000000" pitchFamily="50" charset="-34"/>
                </a:rPr>
                <a:t>Code </a:t>
              </a:r>
              <a:r>
                <a:rPr lang="th-TH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loud Light" panose="02000000000000000000" pitchFamily="50" charset="-34"/>
                  <a:cs typeface="Cloud Light" panose="02000000000000000000" pitchFamily="50" charset="-34"/>
                </a:rPr>
                <a:t>อ่านง่ายจะได้ไม่งง หรือเกิดการปนกันมั่ว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loud Light" panose="02000000000000000000" pitchFamily="50" charset="-34"/>
                <a:cs typeface="Cloud Light" panose="02000000000000000000" pitchFamily="50" charset="-34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803640" y="3362835"/>
              <a:ext cx="205965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loud" panose="02000000000000000000" pitchFamily="50" charset="-34"/>
                  <a:cs typeface="Cloud" panose="02000000000000000000" pitchFamily="50" charset="-34"/>
                </a:rPr>
                <a:t>Code cleaning</a:t>
              </a:r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5865378" y="2798672"/>
            <a:ext cx="3099110" cy="494026"/>
            <a:chOff x="803640" y="3362835"/>
            <a:chExt cx="2059657" cy="494026"/>
          </a:xfrm>
        </p:grpSpPr>
        <p:sp>
          <p:nvSpPr>
            <p:cNvPr id="42" name="TextBox 41"/>
            <p:cNvSpPr txBox="1"/>
            <p:nvPr/>
          </p:nvSpPr>
          <p:spPr>
            <a:xfrm>
              <a:off x="803640" y="3579862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loud Light" panose="02000000000000000000" pitchFamily="50" charset="-34"/>
                  <a:cs typeface="Cloud Light" panose="02000000000000000000" pitchFamily="50" charset="-34"/>
                </a:rPr>
                <a:t>เทสทุกครั้งที่สำเสร็จเพื่อ</a:t>
              </a:r>
              <a:r>
                <a:rPr lang="th-TH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loud Light" panose="02000000000000000000" pitchFamily="50" charset="-34"/>
                  <a:cs typeface="Cloud Light" panose="02000000000000000000" pitchFamily="50" charset="-34"/>
                </a:rPr>
                <a:t>เช็</a:t>
              </a:r>
              <a:r>
                <a:rPr lang="th-TH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loud Light" panose="02000000000000000000" pitchFamily="50" charset="-34"/>
                  <a:cs typeface="Cloud Light" panose="02000000000000000000" pitchFamily="50" charset="-34"/>
                </a:rPr>
                <a:t>คบ</a:t>
              </a:r>
              <a:r>
                <a:rPr lang="th-TH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loud Light" panose="02000000000000000000" pitchFamily="50" charset="-34"/>
                  <a:cs typeface="Cloud Light" panose="02000000000000000000" pitchFamily="50" charset="-34"/>
                </a:rPr>
                <a:t>ัคแ</a:t>
              </a:r>
              <a:r>
                <a:rPr lang="th-TH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loud Light" panose="02000000000000000000" pitchFamily="50" charset="-34"/>
                  <a:cs typeface="Cloud Light" panose="02000000000000000000" pitchFamily="50" charset="-34"/>
                </a:rPr>
                <a:t>ละจุดที่พลาดไป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803640" y="3362835"/>
              <a:ext cx="20596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loud" panose="02000000000000000000" pitchFamily="50" charset="-34"/>
                  <a:cs typeface="Cloud" panose="02000000000000000000" pitchFamily="50" charset="-34"/>
                </a:rPr>
                <a:t>Always test a thing after finished</a:t>
              </a:r>
            </a:p>
          </p:txBody>
        </p:sp>
      </p:grpSp>
      <p:sp>
        <p:nvSpPr>
          <p:cNvPr id="46" name="Oval 45">
            <a:extLst>
              <a:ext uri="{FF2B5EF4-FFF2-40B4-BE49-F238E27FC236}">
                <a16:creationId xmlns:a16="http://schemas.microsoft.com/office/drawing/2014/main" id="{B8C6DC1D-CD72-4D7E-BDB7-7A8BFFA35968}"/>
              </a:ext>
            </a:extLst>
          </p:cNvPr>
          <p:cNvSpPr/>
          <p:nvPr/>
        </p:nvSpPr>
        <p:spPr>
          <a:xfrm>
            <a:off x="3623313" y="2259751"/>
            <a:ext cx="592773" cy="56059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8" name="Picture 47" descr="A close up of a logo&#10;&#10;Description automatically generated">
            <a:extLst>
              <a:ext uri="{FF2B5EF4-FFF2-40B4-BE49-F238E27FC236}">
                <a16:creationId xmlns:a16="http://schemas.microsoft.com/office/drawing/2014/main" id="{FA682F14-5A81-4D54-B50B-06141D2FE40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4724" y="2246876"/>
            <a:ext cx="592773" cy="592773"/>
          </a:xfrm>
          <a:prstGeom prst="rect">
            <a:avLst/>
          </a:prstGeom>
        </p:spPr>
      </p:pic>
      <p:pic>
        <p:nvPicPr>
          <p:cNvPr id="50" name="Picture 49" descr="A close up of a logo&#10;&#10;Description automatically generated">
            <a:extLst>
              <a:ext uri="{FF2B5EF4-FFF2-40B4-BE49-F238E27FC236}">
                <a16:creationId xmlns:a16="http://schemas.microsoft.com/office/drawing/2014/main" id="{C4CB741D-EE3B-4875-A342-6A9EE7BE732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2678" y="1248929"/>
            <a:ext cx="509490" cy="509490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BB49DA2E-AB2E-4E85-A5D3-9E3F0FD0CD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36441" y="3260074"/>
            <a:ext cx="502722" cy="526852"/>
          </a:xfrm>
          <a:prstGeom prst="rect">
            <a:avLst/>
          </a:prstGeom>
        </p:spPr>
      </p:pic>
      <p:pic>
        <p:nvPicPr>
          <p:cNvPr id="57" name="Picture 56" descr="A close up of a logo&#10;&#10;Description automatically generated">
            <a:extLst>
              <a:ext uri="{FF2B5EF4-FFF2-40B4-BE49-F238E27FC236}">
                <a16:creationId xmlns:a16="http://schemas.microsoft.com/office/drawing/2014/main" id="{8F035E7C-7914-43EF-9FEE-6BD63592F3A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3440" y="1937008"/>
            <a:ext cx="497342" cy="497342"/>
          </a:xfrm>
          <a:prstGeom prst="rect">
            <a:avLst/>
          </a:prstGeom>
        </p:spPr>
      </p:pic>
      <p:pic>
        <p:nvPicPr>
          <p:cNvPr id="59" name="Picture 58" descr="A close up of a logo&#10;&#10;Description automatically generated">
            <a:extLst>
              <a:ext uri="{FF2B5EF4-FFF2-40B4-BE49-F238E27FC236}">
                <a16:creationId xmlns:a16="http://schemas.microsoft.com/office/drawing/2014/main" id="{CF90BF11-F9BA-4DE8-A03C-50655A36F76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4083" y="2972744"/>
            <a:ext cx="510348" cy="510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110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816CB53-89BA-4FBF-90D0-A362E135B2F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latin typeface="Cloud" panose="02000000000000000000" pitchFamily="50" charset="-34"/>
                <a:cs typeface="Cloud" panose="02000000000000000000" pitchFamily="50" charset="-34"/>
              </a:rPr>
              <a:t>Fixing problems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C1F56C-4ADC-4D95-AE30-FFDDFF35FB1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0" y="630039"/>
            <a:ext cx="9144000" cy="288032"/>
          </a:xfrm>
        </p:spPr>
        <p:txBody>
          <a:bodyPr/>
          <a:lstStyle/>
          <a:p>
            <a:r>
              <a:rPr lang="th-TH" dirty="0">
                <a:latin typeface="Cloud Light" panose="02000000000000000000" pitchFamily="50" charset="-34"/>
                <a:cs typeface="Cloud Light" panose="02000000000000000000" pitchFamily="50" charset="-34"/>
              </a:rPr>
              <a:t>วิธีการแก้ไขปัญหา</a:t>
            </a:r>
            <a:endParaRPr lang="en-US" dirty="0">
              <a:latin typeface="Cloud Light" panose="02000000000000000000" pitchFamily="50" charset="-34"/>
              <a:cs typeface="Cloud Light" panose="02000000000000000000" pitchFamily="50" charset="-34"/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F8222EC-A545-475F-B6BA-6605181508E9}"/>
              </a:ext>
            </a:extLst>
          </p:cNvPr>
          <p:cNvGrpSpPr/>
          <p:nvPr/>
        </p:nvGrpSpPr>
        <p:grpSpPr>
          <a:xfrm>
            <a:off x="395536" y="1015710"/>
            <a:ext cx="2652296" cy="365957"/>
            <a:chOff x="803640" y="3490904"/>
            <a:chExt cx="2151154" cy="365957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05551DA-3A0E-47F6-A482-510524A39258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loud Light" panose="02000000000000000000" pitchFamily="50" charset="-34"/>
                <a:cs typeface="Cloud Light" panose="02000000000000000000" pitchFamily="50" charset="-34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749AE99-6589-4196-BE61-101BFF5B0CC2}"/>
                </a:ext>
              </a:extLst>
            </p:cNvPr>
            <p:cNvSpPr txBox="1"/>
            <p:nvPr/>
          </p:nvSpPr>
          <p:spPr>
            <a:xfrm>
              <a:off x="895137" y="3490904"/>
              <a:ext cx="205965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loud" panose="02000000000000000000" pitchFamily="50" charset="-34"/>
                  <a:cs typeface="Cloud" panose="02000000000000000000" pitchFamily="50" charset="-34"/>
                </a:rPr>
                <a:t>Back up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550263D-C5A6-464C-AFA0-41A747D40F49}"/>
              </a:ext>
            </a:extLst>
          </p:cNvPr>
          <p:cNvGrpSpPr/>
          <p:nvPr/>
        </p:nvGrpSpPr>
        <p:grpSpPr>
          <a:xfrm>
            <a:off x="508349" y="2650176"/>
            <a:ext cx="3631602" cy="494026"/>
            <a:chOff x="803640" y="3362835"/>
            <a:chExt cx="2556407" cy="494026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6BF0311-7D63-4A5C-9A59-0DD7A4C265B6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loud Light" panose="02000000000000000000" pitchFamily="50" charset="-34"/>
                <a:cs typeface="Cloud Light" panose="02000000000000000000" pitchFamily="50" charset="-34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1FB86C6-B95A-4651-AECD-0AEF16A0BE3D}"/>
                </a:ext>
              </a:extLst>
            </p:cNvPr>
            <p:cNvSpPr txBox="1"/>
            <p:nvPr/>
          </p:nvSpPr>
          <p:spPr>
            <a:xfrm>
              <a:off x="803640" y="3362835"/>
              <a:ext cx="255640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loud" panose="02000000000000000000" pitchFamily="50" charset="-34"/>
                  <a:cs typeface="Cloud" panose="02000000000000000000" pitchFamily="50" charset="-34"/>
                </a:rPr>
                <a:t>Keep update unity to latest version</a:t>
              </a:r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300362CF-0D12-47DE-B959-393C9794E273}"/>
              </a:ext>
            </a:extLst>
          </p:cNvPr>
          <p:cNvSpPr txBox="1"/>
          <p:nvPr/>
        </p:nvSpPr>
        <p:spPr>
          <a:xfrm>
            <a:off x="3692279" y="1875357"/>
            <a:ext cx="25394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Cloud Light" panose="02000000000000000000" pitchFamily="50" charset="-34"/>
              <a:cs typeface="Cloud Light" panose="02000000000000000000" pitchFamily="50" charset="-34"/>
            </a:endParaRP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AF16C89-D04B-4041-8EC8-8C532781CF89}"/>
              </a:ext>
            </a:extLst>
          </p:cNvPr>
          <p:cNvGrpSpPr/>
          <p:nvPr/>
        </p:nvGrpSpPr>
        <p:grpSpPr>
          <a:xfrm>
            <a:off x="4953002" y="1029865"/>
            <a:ext cx="5232005" cy="438090"/>
            <a:chOff x="-613874" y="3418771"/>
            <a:chExt cx="3477171" cy="438090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9A9C1888-11A3-4C8E-AAC2-E4F9D42A6283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th-TH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loud Light" panose="02000000000000000000" pitchFamily="50" charset="-34"/>
                <a:cs typeface="Cloud Light" panose="02000000000000000000" pitchFamily="50" charset="-34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6728EE2-475A-48F6-8960-C84677F1A403}"/>
                </a:ext>
              </a:extLst>
            </p:cNvPr>
            <p:cNvSpPr txBox="1"/>
            <p:nvPr/>
          </p:nvSpPr>
          <p:spPr>
            <a:xfrm>
              <a:off x="-613874" y="3418771"/>
              <a:ext cx="225264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loud" panose="02000000000000000000" pitchFamily="50" charset="-34"/>
                  <a:cs typeface="Cloud" panose="02000000000000000000" pitchFamily="50" charset="-34"/>
                </a:rPr>
                <a:t>Always test a thing after finished</a:t>
              </a:r>
            </a:p>
          </p:txBody>
        </p:sp>
      </p:grpSp>
      <p:pic>
        <p:nvPicPr>
          <p:cNvPr id="47" name="Picture 46">
            <a:extLst>
              <a:ext uri="{FF2B5EF4-FFF2-40B4-BE49-F238E27FC236}">
                <a16:creationId xmlns:a16="http://schemas.microsoft.com/office/drawing/2014/main" id="{55EE8C26-E239-429E-9428-6FA8D13CD1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2020" y="1388353"/>
            <a:ext cx="2989151" cy="888081"/>
          </a:xfrm>
          <a:prstGeom prst="rect">
            <a:avLst/>
          </a:prstGeom>
        </p:spPr>
      </p:pic>
      <p:sp>
        <p:nvSpPr>
          <p:cNvPr id="48" name="Oval 47">
            <a:extLst>
              <a:ext uri="{FF2B5EF4-FFF2-40B4-BE49-F238E27FC236}">
                <a16:creationId xmlns:a16="http://schemas.microsoft.com/office/drawing/2014/main" id="{8E55D5ED-304E-49FA-89EF-E3D0439181D8}"/>
              </a:ext>
            </a:extLst>
          </p:cNvPr>
          <p:cNvSpPr/>
          <p:nvPr/>
        </p:nvSpPr>
        <p:spPr>
          <a:xfrm>
            <a:off x="5063666" y="1409300"/>
            <a:ext cx="955784" cy="846186"/>
          </a:xfrm>
          <a:prstGeom prst="ellipse">
            <a:avLst/>
          </a:prstGeom>
          <a:noFill/>
          <a:ln w="3810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9BF393F4-2358-4FA3-A24B-F79CED683A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017" y="1350046"/>
            <a:ext cx="3336240" cy="964696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ADF1365C-8539-47A6-A3A3-DC41C63A91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536" y="3007429"/>
            <a:ext cx="4345327" cy="1093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7465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09E9123-6617-4B77-97F1-A5AFE8A1DD13}"/>
              </a:ext>
            </a:extLst>
          </p:cNvPr>
          <p:cNvGrpSpPr/>
          <p:nvPr/>
        </p:nvGrpSpPr>
        <p:grpSpPr>
          <a:xfrm>
            <a:off x="323528" y="339502"/>
            <a:ext cx="3744416" cy="497810"/>
            <a:chOff x="490215" y="3359051"/>
            <a:chExt cx="3036922" cy="49781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EE54CCB-AB73-4B76-B871-A8B285512ED2}"/>
                </a:ext>
              </a:extLst>
            </p:cNvPr>
            <p:cNvSpPr txBox="1"/>
            <p:nvPr/>
          </p:nvSpPr>
          <p:spPr>
            <a:xfrm>
              <a:off x="490215" y="3579862"/>
              <a:ext cx="23730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loud Light" panose="02000000000000000000" pitchFamily="50" charset="-34"/>
                <a:cs typeface="Cloud Light" panose="02000000000000000000" pitchFamily="50" charset="-34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7A34994-6AFA-4885-BF15-D43B6D91C5B4}"/>
                </a:ext>
              </a:extLst>
            </p:cNvPr>
            <p:cNvSpPr txBox="1"/>
            <p:nvPr/>
          </p:nvSpPr>
          <p:spPr>
            <a:xfrm>
              <a:off x="551692" y="3359051"/>
              <a:ext cx="297544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loud" panose="02000000000000000000" pitchFamily="50" charset="-34"/>
                  <a:cs typeface="Cloud" panose="02000000000000000000" pitchFamily="50" charset="-34"/>
                </a:rPr>
                <a:t>Verify integrity of prefabs</a:t>
              </a: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811533F3-4306-4553-968C-31732128E9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059" y="2283718"/>
            <a:ext cx="3839991" cy="17494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680F1CB-A4E7-4DB7-95A5-6B9D821FC7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3246" y="817890"/>
            <a:ext cx="2885849" cy="369807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D3FEB6B-311E-4406-9AB6-F4BF94FD6670}"/>
              </a:ext>
            </a:extLst>
          </p:cNvPr>
          <p:cNvSpPr txBox="1"/>
          <p:nvPr/>
        </p:nvSpPr>
        <p:spPr>
          <a:xfrm>
            <a:off x="413059" y="1110356"/>
            <a:ext cx="39276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>
                <a:latin typeface="Cloud Light" panose="02000000000000000000" pitchFamily="50" charset="-34"/>
                <a:cs typeface="Cloud Light" panose="02000000000000000000" pitchFamily="50" charset="-34"/>
              </a:rPr>
              <a:t>ตรวจสอบ </a:t>
            </a:r>
            <a:r>
              <a:rPr lang="en-US" dirty="0">
                <a:latin typeface="Cloud Light" panose="02000000000000000000" pitchFamily="50" charset="-34"/>
                <a:cs typeface="Cloud Light" panose="02000000000000000000" pitchFamily="50" charset="-34"/>
              </a:rPr>
              <a:t>Prefab </a:t>
            </a:r>
            <a:r>
              <a:rPr lang="th-TH" dirty="0">
                <a:latin typeface="Cloud Light" panose="02000000000000000000" pitchFamily="50" charset="-34"/>
                <a:cs typeface="Cloud Light" panose="02000000000000000000" pitchFamily="50" charset="-34"/>
              </a:rPr>
              <a:t>ก่อนนำมาใช้งานเสมอหากพบข้อผิดพลาดและแก้ไขไม่ได้ควรใช้ </a:t>
            </a:r>
            <a:r>
              <a:rPr lang="en-US" dirty="0">
                <a:latin typeface="Cloud Light" panose="02000000000000000000" pitchFamily="50" charset="-34"/>
                <a:cs typeface="Cloud Light" panose="02000000000000000000" pitchFamily="50" charset="-34"/>
              </a:rPr>
              <a:t>Prefab </a:t>
            </a:r>
            <a:r>
              <a:rPr lang="th-TH" dirty="0">
                <a:latin typeface="Cloud Light" panose="02000000000000000000" pitchFamily="50" charset="-34"/>
                <a:cs typeface="Cloud Light" panose="02000000000000000000" pitchFamily="50" charset="-34"/>
              </a:rPr>
              <a:t>ตัวอื่นแทน</a:t>
            </a:r>
            <a:endParaRPr lang="en-US" dirty="0">
              <a:latin typeface="Cloud Light" panose="02000000000000000000" pitchFamily="50" charset="-34"/>
              <a:cs typeface="Cloud Light" panose="02000000000000000000" pitchFamily="50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0836830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859D18E-8081-41EC-B769-5AC871A02864}"/>
              </a:ext>
            </a:extLst>
          </p:cNvPr>
          <p:cNvGrpSpPr/>
          <p:nvPr/>
        </p:nvGrpSpPr>
        <p:grpSpPr>
          <a:xfrm>
            <a:off x="395536" y="627533"/>
            <a:ext cx="5836226" cy="1524823"/>
            <a:chOff x="-1870195" y="2332038"/>
            <a:chExt cx="4733492" cy="1524823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CDDE1CD-5781-4DDD-8F87-8A8094910A2A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loud Light" panose="02000000000000000000" pitchFamily="50" charset="-34"/>
                <a:cs typeface="Cloud Light" panose="02000000000000000000" pitchFamily="50" charset="-34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F4E7B6C-14E4-4191-B980-30F2C0448100}"/>
                </a:ext>
              </a:extLst>
            </p:cNvPr>
            <p:cNvSpPr txBox="1"/>
            <p:nvPr/>
          </p:nvSpPr>
          <p:spPr>
            <a:xfrm>
              <a:off x="-1870195" y="2332038"/>
              <a:ext cx="327053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loud" panose="02000000000000000000" pitchFamily="50" charset="-34"/>
                  <a:cs typeface="Cloud" panose="02000000000000000000" pitchFamily="50" charset="-34"/>
                </a:rPr>
                <a:t>Code cleaning</a:t>
              </a: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EABB519E-7663-4E3A-BDA0-E76498068D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120100"/>
            <a:ext cx="4144182" cy="253176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72736F7-A3C8-46FB-83F3-1561366DF24B}"/>
              </a:ext>
            </a:extLst>
          </p:cNvPr>
          <p:cNvSpPr txBox="1"/>
          <p:nvPr/>
        </p:nvSpPr>
        <p:spPr>
          <a:xfrm>
            <a:off x="4860032" y="1120100"/>
            <a:ext cx="388843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1600" dirty="0">
                <a:latin typeface="Cloud Light" panose="02000000000000000000" pitchFamily="50" charset="-34"/>
                <a:cs typeface="Cloud Light" panose="02000000000000000000" pitchFamily="50" charset="-34"/>
              </a:rPr>
              <a:t>ใน </a:t>
            </a:r>
            <a:r>
              <a:rPr lang="en-US" sz="1600" dirty="0">
                <a:latin typeface="Cloud Light" panose="02000000000000000000" pitchFamily="50" charset="-34"/>
                <a:cs typeface="Cloud Light" panose="02000000000000000000" pitchFamily="50" charset="-34"/>
              </a:rPr>
              <a:t>method Update() </a:t>
            </a:r>
            <a:r>
              <a:rPr lang="th-TH" sz="1600" dirty="0">
                <a:latin typeface="Cloud Light" panose="02000000000000000000" pitchFamily="50" charset="-34"/>
                <a:cs typeface="Cloud Light" panose="02000000000000000000" pitchFamily="50" charset="-34"/>
              </a:rPr>
              <a:t>หรือ </a:t>
            </a:r>
            <a:r>
              <a:rPr lang="en-US" sz="1600" dirty="0">
                <a:latin typeface="Cloud Light" panose="02000000000000000000" pitchFamily="50" charset="-34"/>
                <a:cs typeface="Cloud Light" panose="02000000000000000000" pitchFamily="50" charset="-34"/>
              </a:rPr>
              <a:t>method </a:t>
            </a:r>
            <a:r>
              <a:rPr lang="th-TH" sz="1600" dirty="0">
                <a:latin typeface="Cloud Light" panose="02000000000000000000" pitchFamily="50" charset="-34"/>
                <a:cs typeface="Cloud Light" panose="02000000000000000000" pitchFamily="50" charset="-34"/>
              </a:rPr>
              <a:t>การทำงาน</a:t>
            </a:r>
            <a:r>
              <a:rPr lang="th-TH" sz="1600" dirty="0" err="1">
                <a:latin typeface="Cloud Light" panose="02000000000000000000" pitchFamily="50" charset="-34"/>
                <a:cs typeface="Cloud Light" panose="02000000000000000000" pitchFamily="50" charset="-34"/>
              </a:rPr>
              <a:t>ใดๆ</a:t>
            </a:r>
            <a:r>
              <a:rPr lang="th-TH" sz="1600" dirty="0">
                <a:latin typeface="Cloud Light" panose="02000000000000000000" pitchFamily="50" charset="-34"/>
                <a:cs typeface="Cloud Light" panose="02000000000000000000" pitchFamily="50" charset="-34"/>
              </a:rPr>
              <a:t> ไม่ควรเขียนโค้ดยาวเกิน 10 บรรทัด</a:t>
            </a:r>
          </a:p>
          <a:p>
            <a:r>
              <a:rPr lang="th-TH" sz="1600" dirty="0">
                <a:latin typeface="Cloud Light" panose="02000000000000000000" pitchFamily="50" charset="-34"/>
                <a:cs typeface="Cloud Light" panose="02000000000000000000" pitchFamily="50" charset="-34"/>
              </a:rPr>
              <a:t>และควรตั้งชื่อตัวแปรให้อ่านง่าย</a:t>
            </a:r>
            <a:r>
              <a:rPr lang="en-US" sz="1600" dirty="0">
                <a:latin typeface="Cloud Light" panose="02000000000000000000" pitchFamily="50" charset="-34"/>
                <a:cs typeface="Cloud Light" panose="02000000000000000000" pitchFamily="50" charset="-34"/>
              </a:rPr>
              <a:t>, </a:t>
            </a:r>
            <a:r>
              <a:rPr lang="th-TH" sz="1600" dirty="0">
                <a:latin typeface="Cloud Light" panose="02000000000000000000" pitchFamily="50" charset="-34"/>
                <a:cs typeface="Cloud Light" panose="02000000000000000000" pitchFamily="50" charset="-34"/>
              </a:rPr>
              <a:t>เข้าใจง่าย และไม่ควรมีเงื่อนไข </a:t>
            </a:r>
            <a:r>
              <a:rPr lang="en-US" sz="1600" dirty="0">
                <a:latin typeface="Cloud Light" panose="02000000000000000000" pitchFamily="50" charset="-34"/>
                <a:cs typeface="Cloud Light" panose="02000000000000000000" pitchFamily="50" charset="-34"/>
              </a:rPr>
              <a:t>if </a:t>
            </a:r>
            <a:r>
              <a:rPr lang="th-TH" sz="1600" dirty="0">
                <a:latin typeface="Cloud Light" panose="02000000000000000000" pitchFamily="50" charset="-34"/>
                <a:cs typeface="Cloud Light" panose="02000000000000000000" pitchFamily="50" charset="-34"/>
              </a:rPr>
              <a:t>มากเกินไป</a:t>
            </a:r>
            <a:endParaRPr lang="en-US" sz="1600" dirty="0">
              <a:latin typeface="Cloud Light" panose="02000000000000000000" pitchFamily="50" charset="-34"/>
              <a:cs typeface="Cloud Light" panose="02000000000000000000" pitchFamily="50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1163700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349D06F-C1BB-475C-82B9-FEFB0846F7F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7504" y="283014"/>
            <a:ext cx="1974792" cy="576064"/>
          </a:xfrm>
        </p:spPr>
        <p:txBody>
          <a:bodyPr/>
          <a:lstStyle/>
          <a:p>
            <a:r>
              <a:rPr lang="en-US" dirty="0">
                <a:latin typeface="Cloud" panose="02000000000000000000" pitchFamily="50" charset="-34"/>
                <a:cs typeface="Cloud" panose="02000000000000000000" pitchFamily="50" charset="-34"/>
              </a:rPr>
              <a:t>Graphic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8D9875-5F09-4D6C-B694-2D0E2DBFFE7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7504" y="843558"/>
            <a:ext cx="2742016" cy="1362404"/>
          </a:xfrm>
        </p:spPr>
        <p:txBody>
          <a:bodyPr/>
          <a:lstStyle/>
          <a:p>
            <a:pPr algn="l"/>
            <a:r>
              <a:rPr lang="en-US" dirty="0">
                <a:latin typeface="Cloud Light" panose="02000000000000000000" pitchFamily="50" charset="-34"/>
                <a:cs typeface="Cloud Light" panose="02000000000000000000" pitchFamily="50" charset="-34"/>
              </a:rPr>
              <a:t>    </a:t>
            </a:r>
            <a:r>
              <a:rPr lang="th-TH" dirty="0">
                <a:latin typeface="Cloud Light" panose="02000000000000000000" pitchFamily="50" charset="-34"/>
                <a:cs typeface="Cloud Light" panose="02000000000000000000" pitchFamily="50" charset="-34"/>
              </a:rPr>
              <a:t>ปรับปรุงกราฟฟิคให้ดีขึ้นในระดับนึง</a:t>
            </a:r>
            <a:endParaRPr lang="en-US" dirty="0">
              <a:latin typeface="Cloud Light" panose="02000000000000000000" pitchFamily="50" charset="-34"/>
              <a:cs typeface="Cloud Light" panose="02000000000000000000" pitchFamily="50" charset="-34"/>
            </a:endParaRPr>
          </a:p>
          <a:p>
            <a:pPr algn="l"/>
            <a:r>
              <a:rPr lang="th-TH" dirty="0">
                <a:latin typeface="Cloud Light" panose="02000000000000000000" pitchFamily="50" charset="-34"/>
                <a:cs typeface="Cloud Light" panose="02000000000000000000" pitchFamily="50" charset="-34"/>
              </a:rPr>
              <a:t>ด้วยเครื่องมือ </a:t>
            </a:r>
            <a:r>
              <a:rPr lang="en-US" dirty="0">
                <a:latin typeface="Cloud Light" panose="02000000000000000000" pitchFamily="50" charset="-34"/>
                <a:cs typeface="Cloud Light" panose="02000000000000000000" pitchFamily="50" charset="-34"/>
              </a:rPr>
              <a:t>Post Processing </a:t>
            </a:r>
            <a:r>
              <a:rPr lang="th-TH" dirty="0">
                <a:latin typeface="Cloud Light" panose="02000000000000000000" pitchFamily="50" charset="-34"/>
                <a:cs typeface="Cloud Light" panose="02000000000000000000" pitchFamily="50" charset="-34"/>
              </a:rPr>
              <a:t>และ </a:t>
            </a:r>
            <a:endParaRPr lang="en-US" dirty="0">
              <a:latin typeface="Cloud Light" panose="02000000000000000000" pitchFamily="50" charset="-34"/>
              <a:cs typeface="Cloud Light" panose="02000000000000000000" pitchFamily="50" charset="-34"/>
            </a:endParaRPr>
          </a:p>
          <a:p>
            <a:pPr algn="l"/>
            <a:r>
              <a:rPr lang="en-US" dirty="0">
                <a:latin typeface="Cloud Light" panose="02000000000000000000" pitchFamily="50" charset="-34"/>
                <a:cs typeface="Cloud Light" panose="02000000000000000000" pitchFamily="50" charset="-34"/>
              </a:rPr>
              <a:t>Sun shaft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21CABCF-9EC8-4731-A3AF-12D80E7CC4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9741" y="0"/>
            <a:ext cx="3258721" cy="51511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9D3A46B-701B-41C5-B968-E39D8916D4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8683" y="0"/>
            <a:ext cx="2924969" cy="5151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321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indoor, toy, table, sitting&#10;&#10;Description automatically generated">
            <a:extLst>
              <a:ext uri="{FF2B5EF4-FFF2-40B4-BE49-F238E27FC236}">
                <a16:creationId xmlns:a16="http://schemas.microsoft.com/office/drawing/2014/main" id="{5F142C91-CFD9-405D-8513-4EB32931D9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2608"/>
            <a:ext cx="9144001" cy="5176108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510A1A3-C545-4870-9DFA-F718A99515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9512" y="4227934"/>
            <a:ext cx="2023782" cy="576064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Cloud" panose="02000000000000000000" pitchFamily="50" charset="-34"/>
                <a:cs typeface="Cloud" panose="02000000000000000000" pitchFamily="50" charset="-34"/>
              </a:rPr>
              <a:t>Before</a:t>
            </a:r>
          </a:p>
        </p:txBody>
      </p:sp>
    </p:spTree>
    <p:extLst>
      <p:ext uri="{BB962C8B-B14F-4D97-AF65-F5344CB8AC3E}">
        <p14:creationId xmlns:p14="http://schemas.microsoft.com/office/powerpoint/2010/main" val="13706794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indoor, woman, girl, sitting&#10;&#10;Description automatically generated">
            <a:extLst>
              <a:ext uri="{FF2B5EF4-FFF2-40B4-BE49-F238E27FC236}">
                <a16:creationId xmlns:a16="http://schemas.microsoft.com/office/drawing/2014/main" id="{5841F266-A216-40D4-9EFB-405F7F2DF9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E7CC7FF-B1B8-4A46-ACE6-5F885126448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1520" y="4227934"/>
            <a:ext cx="1872208" cy="576064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Cloud" panose="02000000000000000000" pitchFamily="50" charset="-34"/>
                <a:cs typeface="Cloud" panose="02000000000000000000" pitchFamily="50" charset="-34"/>
              </a:rPr>
              <a:t>After</a:t>
            </a:r>
          </a:p>
        </p:txBody>
      </p:sp>
    </p:spTree>
    <p:extLst>
      <p:ext uri="{BB962C8B-B14F-4D97-AF65-F5344CB8AC3E}">
        <p14:creationId xmlns:p14="http://schemas.microsoft.com/office/powerpoint/2010/main" val="360622136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latin typeface="Cloud" panose="02000000000000000000" pitchFamily="50" charset="-34"/>
                <a:cs typeface="Cloud" panose="02000000000000000000" pitchFamily="50" charset="-34"/>
              </a:rPr>
              <a:t>Chart</a:t>
            </a:r>
            <a:endParaRPr lang="ko-KR" altLang="en-US" dirty="0">
              <a:latin typeface="Cloud" panose="02000000000000000000" pitchFamily="50" charset="-34"/>
              <a:cs typeface="Cloud" panose="02000000000000000000" pitchFamily="50" charset="-34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th-TH" altLang="ko-KR" sz="1600" dirty="0">
                <a:latin typeface="Cloud Light" panose="02000000000000000000" pitchFamily="50" charset="-34"/>
                <a:cs typeface="Cloud Light" panose="02000000000000000000" pitchFamily="50" charset="-34"/>
              </a:rPr>
              <a:t>กราฟแสดงความคืบหน้าของงาน</a:t>
            </a:r>
            <a:endParaRPr lang="en-US" altLang="ko-KR" sz="1600" dirty="0">
              <a:latin typeface="Cloud Light" panose="02000000000000000000" pitchFamily="50" charset="-34"/>
              <a:cs typeface="Cloud Light" panose="02000000000000000000" pitchFamily="50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841779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dir="u" isContent="1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" name="차트 22">
            <a:extLst>
              <a:ext uri="{FF2B5EF4-FFF2-40B4-BE49-F238E27FC236}">
                <a16:creationId xmlns:a16="http://schemas.microsoft.com/office/drawing/2014/main" id="{1A67A849-5CC3-4099-A565-85CE9F11EE6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47005609"/>
              </p:ext>
            </p:extLst>
          </p:nvPr>
        </p:nvGraphicFramePr>
        <p:xfrm>
          <a:off x="611560" y="413951"/>
          <a:ext cx="3633125" cy="42055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283968" y="123478"/>
            <a:ext cx="4860032" cy="576064"/>
          </a:xfrm>
        </p:spPr>
        <p:txBody>
          <a:bodyPr/>
          <a:lstStyle/>
          <a:p>
            <a:pPr algn="l"/>
            <a:r>
              <a:rPr lang="en-US" altLang="ko-KR" dirty="0">
                <a:latin typeface="Cloud" panose="02000000000000000000" pitchFamily="50" charset="-34"/>
                <a:cs typeface="Cloud" panose="02000000000000000000" pitchFamily="50" charset="-34"/>
              </a:rPr>
              <a:t>Burndown Chart </a:t>
            </a:r>
            <a:endParaRPr lang="ko-KR" altLang="en-US" dirty="0">
              <a:latin typeface="Cloud" panose="02000000000000000000" pitchFamily="50" charset="-34"/>
              <a:cs typeface="Cloud" panose="02000000000000000000" pitchFamily="50" charset="-34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4283968" y="699542"/>
            <a:ext cx="4860032" cy="288032"/>
          </a:xfrm>
        </p:spPr>
        <p:txBody>
          <a:bodyPr/>
          <a:lstStyle/>
          <a:p>
            <a:pPr lvl="0" algn="l"/>
            <a:r>
              <a:rPr lang="th-TH" altLang="ko-KR" dirty="0">
                <a:latin typeface="Cloud Light" panose="02000000000000000000" pitchFamily="50" charset="-34"/>
                <a:cs typeface="Cloud Light" panose="02000000000000000000" pitchFamily="50" charset="-34"/>
              </a:rPr>
              <a:t>กราฟแสดงความคืบหน้าของแต่ละเดือน</a:t>
            </a:r>
            <a:endParaRPr lang="en-US" altLang="ko-KR" dirty="0">
              <a:latin typeface="Cloud Light" panose="02000000000000000000" pitchFamily="50" charset="-34"/>
              <a:cs typeface="Cloud Light" panose="02000000000000000000" pitchFamily="50" charset="-34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4427984" y="1275606"/>
            <a:ext cx="3633125" cy="1685478"/>
            <a:chOff x="803640" y="3362835"/>
            <a:chExt cx="2059657" cy="1685478"/>
          </a:xfrm>
        </p:grpSpPr>
        <p:sp>
          <p:nvSpPr>
            <p:cNvPr id="7" name="TextBox 6"/>
            <p:cNvSpPr txBox="1"/>
            <p:nvPr/>
          </p:nvSpPr>
          <p:spPr>
            <a:xfrm>
              <a:off x="803640" y="3663318"/>
              <a:ext cx="2059657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loud Light" panose="02000000000000000000" pitchFamily="50" charset="-34"/>
                  <a:cs typeface="Cloud Light" panose="02000000000000000000" pitchFamily="50" charset="-34"/>
                </a:rPr>
                <a:t>	กราฟแสดงการทำงานของทีม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loud Light" panose="02000000000000000000" pitchFamily="50" charset="-34"/>
                  <a:cs typeface="Cloud Light" panose="02000000000000000000" pitchFamily="50" charset="-34"/>
                </a:rPr>
                <a:t> Staff </a:t>
              </a:r>
              <a:r>
                <a:rPr lang="th-TH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loud Light" panose="02000000000000000000" pitchFamily="50" charset="-34"/>
                  <a:cs typeface="Cloud Light" panose="02000000000000000000" pitchFamily="50" charset="-34"/>
                </a:rPr>
                <a:t>แต่ละฝ่ายที่มีการทำงานทั้งการประสานงานและภาพรวมของผลงานที่ทำในแต่ละเดือนว่าตรงตามเป้าหมายหรือมีการล่าช้าในจุดใหนบ้างหรือป่าวทั้งจัดสรรค์การแก้ปัญหาของในแต่ละเดือนด้วยโดยผ่านการประชุมสมาชิกทุกคนในกลุ่ม</a:t>
              </a:r>
              <a:r>
                <a:rPr lang="th-TH" altLang="ko-KR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loud Light" panose="02000000000000000000" pitchFamily="50" charset="-34"/>
                  <a:cs typeface="Cloud Light" panose="02000000000000000000" pitchFamily="50" charset="-34"/>
                </a:rPr>
                <a:t>ทุกๆ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loud Light" panose="02000000000000000000" pitchFamily="50" charset="-34"/>
                  <a:cs typeface="Cloud Light" panose="02000000000000000000" pitchFamily="50" charset="-34"/>
                </a:rPr>
                <a:t> </a:t>
              </a:r>
              <a:r>
                <a:rPr lang="th-TH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loud Light" panose="02000000000000000000" pitchFamily="50" charset="-34"/>
                  <a:cs typeface="Cloud Light" panose="02000000000000000000" pitchFamily="50" charset="-34"/>
                </a:rPr>
                <a:t>เดือน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latin typeface="Cloud" panose="02000000000000000000" pitchFamily="50" charset="-34"/>
                  <a:cs typeface="Cloud" panose="02000000000000000000" pitchFamily="50" charset="-34"/>
                </a:rPr>
                <a:t>Project </a:t>
              </a:r>
              <a:r>
                <a:rPr lang="en-US" altLang="ko-KR" sz="1200" b="1" dirty="0" err="1">
                  <a:solidFill>
                    <a:schemeClr val="bg1"/>
                  </a:solidFill>
                  <a:latin typeface="Cloud" panose="02000000000000000000" pitchFamily="50" charset="-34"/>
                  <a:cs typeface="Cloud" panose="02000000000000000000" pitchFamily="50" charset="-34"/>
                </a:rPr>
                <a:t>StarGate</a:t>
              </a:r>
              <a:r>
                <a:rPr lang="th-TH" altLang="ko-KR" sz="1200" b="1" dirty="0">
                  <a:solidFill>
                    <a:schemeClr val="bg1"/>
                  </a:solidFill>
                  <a:latin typeface="Cloud" panose="02000000000000000000" pitchFamily="50" charset="-34"/>
                  <a:cs typeface="Cloud" panose="02000000000000000000" pitchFamily="50" charset="-34"/>
                </a:rPr>
                <a:t> </a:t>
              </a:r>
              <a:r>
                <a:rPr lang="en-US" altLang="ko-KR" sz="1200" b="1" dirty="0">
                  <a:solidFill>
                    <a:schemeClr val="bg1"/>
                  </a:solidFill>
                  <a:latin typeface="Cloud" panose="02000000000000000000" pitchFamily="50" charset="-34"/>
                  <a:cs typeface="Cloud" panose="02000000000000000000" pitchFamily="50" charset="-34"/>
                </a:rPr>
                <a:t>Chart </a:t>
              </a:r>
              <a:endParaRPr lang="ko-KR" altLang="en-US" sz="1200" b="1" dirty="0">
                <a:solidFill>
                  <a:schemeClr val="bg1"/>
                </a:solidFill>
                <a:latin typeface="Cloud" panose="02000000000000000000" pitchFamily="50" charset="-34"/>
                <a:cs typeface="Cloud" panose="02000000000000000000" pitchFamily="50" charset="-34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4443657" y="2996440"/>
            <a:ext cx="624015" cy="624015"/>
            <a:chOff x="5364088" y="2787774"/>
            <a:chExt cx="914400" cy="914400"/>
          </a:xfrm>
        </p:grpSpPr>
        <p:sp>
          <p:nvSpPr>
            <p:cNvPr id="10" name="Oval 9"/>
            <p:cNvSpPr/>
            <p:nvPr/>
          </p:nvSpPr>
          <p:spPr>
            <a:xfrm>
              <a:off x="5364088" y="2787774"/>
              <a:ext cx="914400" cy="91440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5443246" y="2866932"/>
              <a:ext cx="756084" cy="756084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12" name="Block Arc 14"/>
          <p:cNvSpPr/>
          <p:nvPr/>
        </p:nvSpPr>
        <p:spPr>
          <a:xfrm rot="16200000">
            <a:off x="4640460" y="3194606"/>
            <a:ext cx="227531" cy="227679"/>
          </a:xfrm>
          <a:custGeom>
            <a:avLst/>
            <a:gdLst/>
            <a:ahLst/>
            <a:cxnLst/>
            <a:rect l="l" t="t" r="r" b="b"/>
            <a:pathLst>
              <a:path w="3185463" h="3187558">
                <a:moveTo>
                  <a:pt x="764000" y="2343999"/>
                </a:moveTo>
                <a:cubicBezTo>
                  <a:pt x="566798" y="2256389"/>
                  <a:pt x="385374" y="2134753"/>
                  <a:pt x="230072" y="1981662"/>
                </a:cubicBezTo>
                <a:cubicBezTo>
                  <a:pt x="297001" y="2223876"/>
                  <a:pt x="428049" y="2439341"/>
                  <a:pt x="603989" y="2608945"/>
                </a:cubicBezTo>
                <a:cubicBezTo>
                  <a:pt x="667739" y="2525681"/>
                  <a:pt x="720588" y="2436567"/>
                  <a:pt x="764000" y="2343999"/>
                </a:cubicBezTo>
                <a:close/>
                <a:moveTo>
                  <a:pt x="783530" y="862903"/>
                </a:moveTo>
                <a:cubicBezTo>
                  <a:pt x="737619" y="760936"/>
                  <a:pt x="681240" y="662513"/>
                  <a:pt x="611676" y="571152"/>
                </a:cubicBezTo>
                <a:cubicBezTo>
                  <a:pt x="419218" y="754019"/>
                  <a:pt x="279227" y="991173"/>
                  <a:pt x="215545" y="1258034"/>
                </a:cubicBezTo>
                <a:cubicBezTo>
                  <a:pt x="378729" y="1090139"/>
                  <a:pt x="571934" y="956907"/>
                  <a:pt x="783530" y="862903"/>
                </a:cubicBezTo>
                <a:close/>
                <a:moveTo>
                  <a:pt x="935657" y="1673146"/>
                </a:moveTo>
                <a:lnTo>
                  <a:pt x="227023" y="1673146"/>
                </a:lnTo>
                <a:cubicBezTo>
                  <a:pt x="393068" y="1882941"/>
                  <a:pt x="605618" y="2045968"/>
                  <a:pt x="844267" y="2153109"/>
                </a:cubicBezTo>
                <a:cubicBezTo>
                  <a:pt x="897907" y="1997390"/>
                  <a:pt x="928862" y="1835739"/>
                  <a:pt x="935657" y="1673146"/>
                </a:cubicBezTo>
                <a:close/>
                <a:moveTo>
                  <a:pt x="935928" y="1493146"/>
                </a:moveTo>
                <a:cubicBezTo>
                  <a:pt x="928922" y="1345638"/>
                  <a:pt x="902278" y="1198995"/>
                  <a:pt x="856775" y="1056956"/>
                </a:cubicBezTo>
                <a:cubicBezTo>
                  <a:pt x="636768" y="1156959"/>
                  <a:pt x="439487" y="1304654"/>
                  <a:pt x="281464" y="1493146"/>
                </a:cubicBezTo>
                <a:close/>
                <a:moveTo>
                  <a:pt x="1469785" y="2515107"/>
                </a:moveTo>
                <a:cubicBezTo>
                  <a:pt x="1283000" y="2508124"/>
                  <a:pt x="1100523" y="2472287"/>
                  <a:pt x="927628" y="2411229"/>
                </a:cubicBezTo>
                <a:cubicBezTo>
                  <a:pt x="876831" y="2520843"/>
                  <a:pt x="814172" y="2626182"/>
                  <a:pt x="738220" y="2724387"/>
                </a:cubicBezTo>
                <a:cubicBezTo>
                  <a:pt x="944637" y="2881665"/>
                  <a:pt x="1196120" y="2982471"/>
                  <a:pt x="1469785" y="3005418"/>
                </a:cubicBezTo>
                <a:close/>
                <a:moveTo>
                  <a:pt x="1469785" y="1673146"/>
                </a:moveTo>
                <a:lnTo>
                  <a:pt x="1112275" y="1673146"/>
                </a:lnTo>
                <a:cubicBezTo>
                  <a:pt x="1105327" y="1858153"/>
                  <a:pt x="1070032" y="2042144"/>
                  <a:pt x="1008001" y="2219039"/>
                </a:cubicBezTo>
                <a:cubicBezTo>
                  <a:pt x="1155519" y="2270408"/>
                  <a:pt x="1310845" y="2300826"/>
                  <a:pt x="1469785" y="2307834"/>
                </a:cubicBezTo>
                <a:close/>
                <a:moveTo>
                  <a:pt x="1469785" y="898989"/>
                </a:moveTo>
                <a:cubicBezTo>
                  <a:pt x="1315103" y="907762"/>
                  <a:pt x="1164166" y="938783"/>
                  <a:pt x="1020939" y="990066"/>
                </a:cubicBezTo>
                <a:cubicBezTo>
                  <a:pt x="1074574" y="1153655"/>
                  <a:pt x="1105461" y="1322925"/>
                  <a:pt x="1112368" y="1493146"/>
                </a:cubicBezTo>
                <a:lnTo>
                  <a:pt x="1469785" y="1493146"/>
                </a:lnTo>
                <a:close/>
                <a:moveTo>
                  <a:pt x="1469785" y="182141"/>
                </a:moveTo>
                <a:cubicBezTo>
                  <a:pt x="1199839" y="204777"/>
                  <a:pt x="951477" y="303168"/>
                  <a:pt x="746615" y="456764"/>
                </a:cubicBezTo>
                <a:cubicBezTo>
                  <a:pt x="828296" y="562801"/>
                  <a:pt x="894225" y="677310"/>
                  <a:pt x="947434" y="796072"/>
                </a:cubicBezTo>
                <a:cubicBezTo>
                  <a:pt x="1113886" y="736067"/>
                  <a:pt x="1289644" y="700323"/>
                  <a:pt x="1469785" y="691530"/>
                </a:cubicBezTo>
                <a:close/>
                <a:moveTo>
                  <a:pt x="2150063" y="992171"/>
                </a:moveTo>
                <a:cubicBezTo>
                  <a:pt x="1990712" y="935501"/>
                  <a:pt x="1822242" y="902595"/>
                  <a:pt x="1649785" y="897224"/>
                </a:cubicBezTo>
                <a:lnTo>
                  <a:pt x="1649785" y="1493146"/>
                </a:lnTo>
                <a:lnTo>
                  <a:pt x="2063712" y="1493146"/>
                </a:lnTo>
                <a:cubicBezTo>
                  <a:pt x="2069089" y="1323887"/>
                  <a:pt x="2098366" y="1155330"/>
                  <a:pt x="2150063" y="992171"/>
                </a:cubicBezTo>
                <a:close/>
                <a:moveTo>
                  <a:pt x="2168848" y="2199110"/>
                </a:moveTo>
                <a:cubicBezTo>
                  <a:pt x="2108555" y="2028681"/>
                  <a:pt x="2073581" y="1851532"/>
                  <a:pt x="2065295" y="1673146"/>
                </a:cubicBezTo>
                <a:lnTo>
                  <a:pt x="1649785" y="1673146"/>
                </a:lnTo>
                <a:lnTo>
                  <a:pt x="1649785" y="2307299"/>
                </a:lnTo>
                <a:cubicBezTo>
                  <a:pt x="1829404" y="2299517"/>
                  <a:pt x="2004315" y="2261965"/>
                  <a:pt x="2168848" y="2199110"/>
                </a:cubicBezTo>
                <a:close/>
                <a:moveTo>
                  <a:pt x="2422394" y="446879"/>
                </a:moveTo>
                <a:cubicBezTo>
                  <a:pt x="2204309" y="287209"/>
                  <a:pt x="1938140" y="189883"/>
                  <a:pt x="1649785" y="178919"/>
                </a:cubicBezTo>
                <a:lnTo>
                  <a:pt x="1649785" y="689876"/>
                </a:lnTo>
                <a:cubicBezTo>
                  <a:pt x="1846998" y="695154"/>
                  <a:pt x="2039668" y="732502"/>
                  <a:pt x="2221721" y="797410"/>
                </a:cubicBezTo>
                <a:cubicBezTo>
                  <a:pt x="2275056" y="675360"/>
                  <a:pt x="2341760" y="557662"/>
                  <a:pt x="2422394" y="446879"/>
                </a:cubicBezTo>
                <a:close/>
                <a:moveTo>
                  <a:pt x="2447278" y="2722123"/>
                </a:moveTo>
                <a:cubicBezTo>
                  <a:pt x="2366121" y="2618714"/>
                  <a:pt x="2299534" y="2507403"/>
                  <a:pt x="2246145" y="2391362"/>
                </a:cubicBezTo>
                <a:cubicBezTo>
                  <a:pt x="2057375" y="2464119"/>
                  <a:pt x="1856285" y="2506958"/>
                  <a:pt x="1649785" y="2514779"/>
                </a:cubicBezTo>
                <a:lnTo>
                  <a:pt x="1649785" y="3008639"/>
                </a:lnTo>
                <a:cubicBezTo>
                  <a:pt x="1949198" y="2997255"/>
                  <a:pt x="2224691" y="2892757"/>
                  <a:pt x="2447278" y="2722123"/>
                </a:cubicBezTo>
                <a:close/>
                <a:moveTo>
                  <a:pt x="2878934" y="1493146"/>
                </a:moveTo>
                <a:cubicBezTo>
                  <a:pt x="2723190" y="1307255"/>
                  <a:pt x="2529440" y="1161128"/>
                  <a:pt x="2313862" y="1060620"/>
                </a:cubicBezTo>
                <a:cubicBezTo>
                  <a:pt x="2270535" y="1201714"/>
                  <a:pt x="2245604" y="1347104"/>
                  <a:pt x="2240109" y="1493146"/>
                </a:cubicBezTo>
                <a:close/>
                <a:moveTo>
                  <a:pt x="2890636" y="1673146"/>
                </a:moveTo>
                <a:lnTo>
                  <a:pt x="2241814" y="1673146"/>
                </a:lnTo>
                <a:cubicBezTo>
                  <a:pt x="2249736" y="1827102"/>
                  <a:pt x="2279520" y="1979973"/>
                  <a:pt x="2329964" y="2127513"/>
                </a:cubicBezTo>
                <a:cubicBezTo>
                  <a:pt x="2545677" y="2019923"/>
                  <a:pt x="2738160" y="1866413"/>
                  <a:pt x="2890636" y="1673146"/>
                </a:cubicBezTo>
                <a:close/>
                <a:moveTo>
                  <a:pt x="2973035" y="1284386"/>
                </a:moveTo>
                <a:cubicBezTo>
                  <a:pt x="2912066" y="1001840"/>
                  <a:pt x="2765308" y="751379"/>
                  <a:pt x="2561381" y="561108"/>
                </a:cubicBezTo>
                <a:cubicBezTo>
                  <a:pt x="2489321" y="656437"/>
                  <a:pt x="2431363" y="759225"/>
                  <a:pt x="2384553" y="865647"/>
                </a:cubicBezTo>
                <a:cubicBezTo>
                  <a:pt x="2604520" y="964977"/>
                  <a:pt x="2804622" y="1106677"/>
                  <a:pt x="2973035" y="1284386"/>
                </a:cubicBezTo>
                <a:close/>
                <a:moveTo>
                  <a:pt x="2974277" y="1897328"/>
                </a:moveTo>
                <a:cubicBezTo>
                  <a:pt x="2812488" y="2073933"/>
                  <a:pt x="2619878" y="2216690"/>
                  <a:pt x="2407486" y="2319665"/>
                </a:cubicBezTo>
                <a:cubicBezTo>
                  <a:pt x="2454169" y="2420503"/>
                  <a:pt x="2511856" y="2517376"/>
                  <a:pt x="2582047" y="2607468"/>
                </a:cubicBezTo>
                <a:cubicBezTo>
                  <a:pt x="2776399" y="2417974"/>
                  <a:pt x="2916061" y="2172750"/>
                  <a:pt x="2974277" y="1897328"/>
                </a:cubicBezTo>
                <a:close/>
                <a:moveTo>
                  <a:pt x="3185463" y="1593779"/>
                </a:moveTo>
                <a:cubicBezTo>
                  <a:pt x="3185463" y="2473999"/>
                  <a:pt x="2471904" y="3187558"/>
                  <a:pt x="1591684" y="3187558"/>
                </a:cubicBezTo>
                <a:cubicBezTo>
                  <a:pt x="738111" y="3187558"/>
                  <a:pt x="41261" y="2516549"/>
                  <a:pt x="1913" y="1673146"/>
                </a:cubicBezTo>
                <a:lnTo>
                  <a:pt x="0" y="1673146"/>
                </a:lnTo>
                <a:lnTo>
                  <a:pt x="0" y="1493146"/>
                </a:lnTo>
                <a:lnTo>
                  <a:pt x="2750" y="1493146"/>
                </a:lnTo>
                <a:cubicBezTo>
                  <a:pt x="50490" y="700174"/>
                  <a:pt x="679654" y="64473"/>
                  <a:pt x="1469785" y="6156"/>
                </a:cubicBezTo>
                <a:lnTo>
                  <a:pt x="1469785" y="0"/>
                </a:lnTo>
                <a:lnTo>
                  <a:pt x="1591684" y="0"/>
                </a:lnTo>
                <a:lnTo>
                  <a:pt x="1649785" y="0"/>
                </a:lnTo>
                <a:lnTo>
                  <a:pt x="1649785" y="2934"/>
                </a:lnTo>
                <a:cubicBezTo>
                  <a:pt x="2503127" y="31654"/>
                  <a:pt x="3185463" y="733032"/>
                  <a:pt x="3185463" y="159377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4443657" y="3862735"/>
            <a:ext cx="624015" cy="624015"/>
            <a:chOff x="5364088" y="2787774"/>
            <a:chExt cx="914400" cy="914400"/>
          </a:xfrm>
        </p:grpSpPr>
        <p:sp>
          <p:nvSpPr>
            <p:cNvPr id="14" name="Oval 13"/>
            <p:cNvSpPr/>
            <p:nvPr/>
          </p:nvSpPr>
          <p:spPr>
            <a:xfrm>
              <a:off x="5364088" y="2787774"/>
              <a:ext cx="914400" cy="91440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5" name="Oval 14"/>
            <p:cNvSpPr/>
            <p:nvPr/>
          </p:nvSpPr>
          <p:spPr>
            <a:xfrm>
              <a:off x="5443246" y="2866932"/>
              <a:ext cx="756084" cy="756084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5232566" y="2969101"/>
            <a:ext cx="2939833" cy="494026"/>
            <a:chOff x="803640" y="3362835"/>
            <a:chExt cx="2059657" cy="494026"/>
          </a:xfrm>
        </p:grpSpPr>
        <p:sp>
          <p:nvSpPr>
            <p:cNvPr id="17" name="TextBox 16"/>
            <p:cNvSpPr txBox="1"/>
            <p:nvPr/>
          </p:nvSpPr>
          <p:spPr>
            <a:xfrm>
              <a:off x="803640" y="3579862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loud Light" panose="02000000000000000000" pitchFamily="50" charset="-34"/>
                  <a:cs typeface="Cloud Light" panose="02000000000000000000" pitchFamily="50" charset="-34"/>
                </a:rPr>
                <a:t>แสดงถึงความสำเร็จที่ทีมสมาชิกคาดหวัง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loud Light" panose="02000000000000000000" pitchFamily="50" charset="-34"/>
                <a:cs typeface="Cloud Light" panose="02000000000000000000" pitchFamily="50" charset="-34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กราฟสีเหลืองอ่อน</a:t>
              </a:r>
            </a:p>
          </p:txBody>
        </p:sp>
      </p:grpSp>
      <p:sp>
        <p:nvSpPr>
          <p:cNvPr id="19" name="Rectangle 36"/>
          <p:cNvSpPr/>
          <p:nvPr/>
        </p:nvSpPr>
        <p:spPr>
          <a:xfrm>
            <a:off x="4634989" y="4072415"/>
            <a:ext cx="249318" cy="208411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20" name="Group 19"/>
          <p:cNvGrpSpPr/>
          <p:nvPr/>
        </p:nvGrpSpPr>
        <p:grpSpPr>
          <a:xfrm>
            <a:off x="5232566" y="3837274"/>
            <a:ext cx="2939833" cy="494026"/>
            <a:chOff x="803640" y="3362835"/>
            <a:chExt cx="2059657" cy="494026"/>
          </a:xfrm>
        </p:grpSpPr>
        <p:sp>
          <p:nvSpPr>
            <p:cNvPr id="21" name="TextBox 20"/>
            <p:cNvSpPr txBox="1"/>
            <p:nvPr/>
          </p:nvSpPr>
          <p:spPr>
            <a:xfrm>
              <a:off x="803640" y="3579862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loud Light" panose="02000000000000000000" pitchFamily="50" charset="-34"/>
                  <a:cs typeface="Cloud Light" panose="02000000000000000000" pitchFamily="50" charset="-34"/>
                </a:rPr>
                <a:t>แสดงถึงความสำเร็จของงาน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กราฟสีเหลืองเข้ม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55015645"/>
      </p:ext>
    </p:extLst>
  </p:cSld>
  <p:clrMapOvr>
    <a:masterClrMapping/>
  </p:clrMapOvr>
  <p:transition spd="slow">
    <p:cover dir="rd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3075806"/>
            <a:ext cx="9144000" cy="576063"/>
          </a:xfrm>
        </p:spPr>
        <p:txBody>
          <a:bodyPr/>
          <a:lstStyle/>
          <a:p>
            <a:r>
              <a:rPr lang="en-US" altLang="ko-KR" dirty="0">
                <a:latin typeface="Cloud" panose="02000000000000000000" pitchFamily="50" charset="-34"/>
                <a:cs typeface="Cloud" panose="02000000000000000000" pitchFamily="50" charset="-34"/>
              </a:rPr>
              <a:t>Thank you</a:t>
            </a:r>
            <a:endParaRPr lang="ko-KR" altLang="en-US" dirty="0">
              <a:latin typeface="Cloud" panose="02000000000000000000" pitchFamily="50" charset="-34"/>
              <a:cs typeface="Cloud" panose="02000000000000000000" pitchFamily="50" charset="-34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-148" y="3723878"/>
            <a:ext cx="9144000" cy="288032"/>
          </a:xfrm>
        </p:spPr>
        <p:txBody>
          <a:bodyPr/>
          <a:lstStyle/>
          <a:p>
            <a:pPr lvl="0"/>
            <a:r>
              <a:rPr lang="th-TH" altLang="ko-KR" dirty="0">
                <a:latin typeface="Cloud Light" panose="02000000000000000000" pitchFamily="50" charset="-34"/>
                <a:cs typeface="Cloud Light" panose="02000000000000000000" pitchFamily="50" charset="-34"/>
              </a:rPr>
              <a:t>ขอบคุณที่รับชมการนำเสนอ</a:t>
            </a:r>
            <a:endParaRPr lang="en-US" altLang="ko-KR" dirty="0">
              <a:latin typeface="Cloud Light" panose="02000000000000000000" pitchFamily="50" charset="-34"/>
              <a:cs typeface="Cloud Light" panose="02000000000000000000" pitchFamily="50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6145590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624532" y="3219822"/>
            <a:ext cx="3894936" cy="576063"/>
          </a:xfrm>
        </p:spPr>
        <p:txBody>
          <a:bodyPr/>
          <a:lstStyle/>
          <a:p>
            <a:r>
              <a:rPr lang="en-US" altLang="ko-KR" dirty="0"/>
              <a:t>Welcome!!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39406661"/>
      </p:ext>
    </p:extLst>
  </p:cSld>
  <p:clrMapOvr>
    <a:masterClrMapping/>
  </p:clrMapOvr>
  <p:transition spd="slow">
    <p:pull dir="r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latin typeface="Cloud" panose="02000000000000000000" pitchFamily="50" charset="-34"/>
                <a:cs typeface="Cloud" panose="02000000000000000000" pitchFamily="50" charset="-34"/>
              </a:rPr>
              <a:t>TEAM MEMBER</a:t>
            </a:r>
            <a:endParaRPr lang="ko-KR" altLang="en-US" dirty="0">
              <a:latin typeface="Cloud" panose="02000000000000000000" pitchFamily="50" charset="-34"/>
              <a:cs typeface="Cloud" panose="02000000000000000000" pitchFamily="50" charset="-34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 err="1">
                <a:latin typeface="Cloud Light" panose="02000000000000000000" pitchFamily="50" charset="-34"/>
                <a:cs typeface="Cloud Light" panose="02000000000000000000" pitchFamily="50" charset="-34"/>
              </a:rPr>
              <a:t>StarGate</a:t>
            </a:r>
            <a:r>
              <a:rPr lang="en-US" altLang="ko-KR" dirty="0">
                <a:latin typeface="Cloud Light" panose="02000000000000000000" pitchFamily="50" charset="-34"/>
                <a:cs typeface="Cloud Light" panose="02000000000000000000" pitchFamily="50" charset="-34"/>
              </a:rPr>
              <a:t> Developer Team 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-371321" y="3242366"/>
            <a:ext cx="2952328" cy="511791"/>
            <a:chOff x="3779911" y="3327771"/>
            <a:chExt cx="1584178" cy="511791"/>
          </a:xfrm>
          <a:noFill/>
        </p:grpSpPr>
        <p:sp>
          <p:nvSpPr>
            <p:cNvPr id="17" name="Text Placeholder 17"/>
            <p:cNvSpPr txBox="1">
              <a:spLocks/>
            </p:cNvSpPr>
            <p:nvPr/>
          </p:nvSpPr>
          <p:spPr>
            <a:xfrm>
              <a:off x="3779911" y="3327771"/>
              <a:ext cx="1584177" cy="246087"/>
            </a:xfrm>
            <a:prstGeom prst="rect">
              <a:avLst/>
            </a:prstGeom>
            <a:grpFill/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2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loud" panose="02000000000000000000" pitchFamily="50" charset="-34"/>
                  <a:cs typeface="Cloud" panose="02000000000000000000" pitchFamily="50" charset="-34"/>
                </a:rPr>
                <a:t>Krungthai</a:t>
              </a:r>
              <a:r>
                <a:rPr 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loud" panose="02000000000000000000" pitchFamily="50" charset="-34"/>
                  <a:cs typeface="Cloud" panose="02000000000000000000" pitchFamily="50" charset="-34"/>
                </a:rPr>
                <a:t> </a:t>
              </a:r>
              <a:r>
                <a:rPr lang="en-US" sz="12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loud" panose="02000000000000000000" pitchFamily="50" charset="-34"/>
                  <a:cs typeface="Cloud" panose="02000000000000000000" pitchFamily="50" charset="-34"/>
                </a:rPr>
                <a:t>Sumpurng</a:t>
              </a:r>
              <a:endPara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loud" panose="02000000000000000000" pitchFamily="50" charset="-34"/>
                <a:cs typeface="Cloud" panose="02000000000000000000" pitchFamily="50" charset="-34"/>
              </a:endParaRPr>
            </a:p>
          </p:txBody>
        </p:sp>
        <p:sp>
          <p:nvSpPr>
            <p:cNvPr id="18" name="Text Placeholder 18"/>
            <p:cNvSpPr txBox="1">
              <a:spLocks/>
            </p:cNvSpPr>
            <p:nvPr/>
          </p:nvSpPr>
          <p:spPr>
            <a:xfrm>
              <a:off x="3779912" y="3589982"/>
              <a:ext cx="1584177" cy="249580"/>
            </a:xfrm>
            <a:prstGeom prst="rect">
              <a:avLst/>
            </a:prstGeom>
            <a:grpFill/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loud Light" panose="02000000000000000000" pitchFamily="50" charset="-34"/>
                  <a:cs typeface="Cloud Light" panose="02000000000000000000" pitchFamily="50" charset="-34"/>
                </a:rPr>
                <a:t>Designer </a:t>
              </a: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1475656" y="3252175"/>
            <a:ext cx="2664296" cy="511791"/>
            <a:chOff x="3779911" y="3327771"/>
            <a:chExt cx="1584178" cy="511791"/>
          </a:xfrm>
          <a:noFill/>
        </p:grpSpPr>
        <p:sp>
          <p:nvSpPr>
            <p:cNvPr id="20" name="Text Placeholder 17"/>
            <p:cNvSpPr txBox="1">
              <a:spLocks/>
            </p:cNvSpPr>
            <p:nvPr/>
          </p:nvSpPr>
          <p:spPr>
            <a:xfrm>
              <a:off x="3779911" y="3327771"/>
              <a:ext cx="1584177" cy="246087"/>
            </a:xfrm>
            <a:prstGeom prst="rect">
              <a:avLst/>
            </a:prstGeom>
            <a:grpFill/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2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loud" panose="02000000000000000000" pitchFamily="50" charset="-34"/>
                  <a:cs typeface="Cloud" panose="02000000000000000000" pitchFamily="50" charset="-34"/>
                </a:rPr>
                <a:t>Napakorn</a:t>
              </a:r>
              <a:r>
                <a:rPr 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loud" panose="02000000000000000000" pitchFamily="50" charset="-34"/>
                  <a:cs typeface="Cloud" panose="02000000000000000000" pitchFamily="50" charset="-34"/>
                </a:rPr>
                <a:t> </a:t>
              </a:r>
              <a:r>
                <a:rPr lang="en-US" sz="12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loud" panose="02000000000000000000" pitchFamily="50" charset="-34"/>
                  <a:cs typeface="Cloud" panose="02000000000000000000" pitchFamily="50" charset="-34"/>
                </a:rPr>
                <a:t>Sukkasem</a:t>
              </a:r>
              <a:endPara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loud" panose="02000000000000000000" pitchFamily="50" charset="-34"/>
                <a:cs typeface="Cloud" panose="02000000000000000000" pitchFamily="50" charset="-34"/>
              </a:endParaRPr>
            </a:p>
          </p:txBody>
        </p:sp>
        <p:sp>
          <p:nvSpPr>
            <p:cNvPr id="21" name="Text Placeholder 18"/>
            <p:cNvSpPr txBox="1">
              <a:spLocks/>
            </p:cNvSpPr>
            <p:nvPr/>
          </p:nvSpPr>
          <p:spPr>
            <a:xfrm>
              <a:off x="3779912" y="3589982"/>
              <a:ext cx="1584177" cy="249580"/>
            </a:xfrm>
            <a:prstGeom prst="rect">
              <a:avLst/>
            </a:prstGeom>
            <a:grpFill/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loud Light" panose="02000000000000000000" pitchFamily="50" charset="-34"/>
                  <a:cs typeface="Cloud Light" panose="02000000000000000000" pitchFamily="50" charset="-34"/>
                </a:rPr>
                <a:t>Programmer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3711879" y="3252175"/>
            <a:ext cx="1656184" cy="511791"/>
            <a:chOff x="3779911" y="3327771"/>
            <a:chExt cx="1584178" cy="511791"/>
          </a:xfrm>
          <a:noFill/>
        </p:grpSpPr>
        <p:sp>
          <p:nvSpPr>
            <p:cNvPr id="23" name="Text Placeholder 17"/>
            <p:cNvSpPr txBox="1">
              <a:spLocks/>
            </p:cNvSpPr>
            <p:nvPr/>
          </p:nvSpPr>
          <p:spPr>
            <a:xfrm>
              <a:off x="3779911" y="3327771"/>
              <a:ext cx="1584177" cy="246087"/>
            </a:xfrm>
            <a:prstGeom prst="rect">
              <a:avLst/>
            </a:prstGeom>
            <a:grpFill/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400" b="1" dirty="0">
                  <a:solidFill>
                    <a:schemeClr val="bg1"/>
                  </a:solidFill>
                  <a:latin typeface="Cloud" panose="02000000000000000000" pitchFamily="50" charset="-34"/>
                  <a:cs typeface="Cloud" panose="02000000000000000000" pitchFamily="50" charset="-34"/>
                </a:rPr>
                <a:t>Morro</a:t>
              </a:r>
            </a:p>
          </p:txBody>
        </p:sp>
        <p:sp>
          <p:nvSpPr>
            <p:cNvPr id="24" name="Text Placeholder 18"/>
            <p:cNvSpPr txBox="1">
              <a:spLocks/>
            </p:cNvSpPr>
            <p:nvPr/>
          </p:nvSpPr>
          <p:spPr>
            <a:xfrm>
              <a:off x="3779912" y="3589982"/>
              <a:ext cx="1584177" cy="249580"/>
            </a:xfrm>
            <a:prstGeom prst="rect">
              <a:avLst/>
            </a:prstGeom>
            <a:grpFill/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200" dirty="0">
                  <a:solidFill>
                    <a:schemeClr val="bg1"/>
                  </a:solidFill>
                  <a:latin typeface="Cloud Light" panose="02000000000000000000" pitchFamily="50" charset="-34"/>
                  <a:cs typeface="Cloud Light" panose="02000000000000000000" pitchFamily="50" charset="-34"/>
                </a:rPr>
                <a:t>Manager </a:t>
              </a: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5442058" y="3252175"/>
            <a:ext cx="1656184" cy="511791"/>
            <a:chOff x="3779911" y="3327771"/>
            <a:chExt cx="1584178" cy="511791"/>
          </a:xfrm>
          <a:noFill/>
        </p:grpSpPr>
        <p:sp>
          <p:nvSpPr>
            <p:cNvPr id="26" name="Text Placeholder 17"/>
            <p:cNvSpPr txBox="1">
              <a:spLocks/>
            </p:cNvSpPr>
            <p:nvPr/>
          </p:nvSpPr>
          <p:spPr>
            <a:xfrm>
              <a:off x="3779911" y="3327771"/>
              <a:ext cx="1584177" cy="246087"/>
            </a:xfrm>
            <a:prstGeom prst="rect">
              <a:avLst/>
            </a:prstGeom>
            <a:grpFill/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2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loud" panose="02000000000000000000" pitchFamily="50" charset="-34"/>
                  <a:cs typeface="Cloud" panose="02000000000000000000" pitchFamily="50" charset="-34"/>
                </a:rPr>
                <a:t>Napat</a:t>
              </a:r>
              <a:r>
                <a:rPr 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loud" panose="02000000000000000000" pitchFamily="50" charset="-34"/>
                  <a:cs typeface="Cloud" panose="02000000000000000000" pitchFamily="50" charset="-34"/>
                </a:rPr>
                <a:t> </a:t>
              </a:r>
              <a:r>
                <a:rPr lang="en-US" sz="12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loud" panose="02000000000000000000" pitchFamily="50" charset="-34"/>
                  <a:cs typeface="Cloud" panose="02000000000000000000" pitchFamily="50" charset="-34"/>
                </a:rPr>
                <a:t>kumsen</a:t>
              </a:r>
              <a:endPara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loud" panose="02000000000000000000" pitchFamily="50" charset="-34"/>
                <a:cs typeface="Cloud" panose="02000000000000000000" pitchFamily="50" charset="-34"/>
              </a:endParaRPr>
            </a:p>
          </p:txBody>
        </p:sp>
        <p:sp>
          <p:nvSpPr>
            <p:cNvPr id="27" name="Text Placeholder 18"/>
            <p:cNvSpPr txBox="1">
              <a:spLocks/>
            </p:cNvSpPr>
            <p:nvPr/>
          </p:nvSpPr>
          <p:spPr>
            <a:xfrm>
              <a:off x="3779912" y="3589982"/>
              <a:ext cx="1584177" cy="249580"/>
            </a:xfrm>
            <a:prstGeom prst="rect">
              <a:avLst/>
            </a:prstGeom>
            <a:grpFill/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loud Light" panose="02000000000000000000" pitchFamily="50" charset="-34"/>
                  <a:cs typeface="Cloud Light" panose="02000000000000000000" pitchFamily="50" charset="-34"/>
                </a:rPr>
                <a:t>Support Programmer</a:t>
              </a: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7098522" y="3258490"/>
            <a:ext cx="1971762" cy="511791"/>
            <a:chOff x="3779911" y="3327771"/>
            <a:chExt cx="1584178" cy="511791"/>
          </a:xfrm>
          <a:noFill/>
        </p:grpSpPr>
        <p:sp>
          <p:nvSpPr>
            <p:cNvPr id="29" name="Text Placeholder 17"/>
            <p:cNvSpPr txBox="1">
              <a:spLocks/>
            </p:cNvSpPr>
            <p:nvPr/>
          </p:nvSpPr>
          <p:spPr>
            <a:xfrm>
              <a:off x="3779911" y="3327771"/>
              <a:ext cx="1584177" cy="246087"/>
            </a:xfrm>
            <a:prstGeom prst="rect">
              <a:avLst/>
            </a:prstGeom>
            <a:grpFill/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2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loud" panose="02000000000000000000" pitchFamily="50" charset="-34"/>
                  <a:cs typeface="Cloud" panose="02000000000000000000" pitchFamily="50" charset="-34"/>
                </a:rPr>
                <a:t>Maethapon</a:t>
              </a:r>
              <a:r>
                <a:rPr 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loud" panose="02000000000000000000" pitchFamily="50" charset="-34"/>
                  <a:cs typeface="Cloud" panose="02000000000000000000" pitchFamily="50" charset="-34"/>
                </a:rPr>
                <a:t> </a:t>
              </a:r>
              <a:r>
                <a:rPr lang="en-US" sz="12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loud" panose="02000000000000000000" pitchFamily="50" charset="-34"/>
                  <a:cs typeface="Cloud" panose="02000000000000000000" pitchFamily="50" charset="-34"/>
                </a:rPr>
                <a:t>changart</a:t>
              </a:r>
              <a:endPara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loud" panose="02000000000000000000" pitchFamily="50" charset="-34"/>
                <a:cs typeface="Cloud" panose="02000000000000000000" pitchFamily="50" charset="-34"/>
              </a:endParaRPr>
            </a:p>
          </p:txBody>
        </p:sp>
        <p:sp>
          <p:nvSpPr>
            <p:cNvPr id="30" name="Text Placeholder 18"/>
            <p:cNvSpPr txBox="1">
              <a:spLocks/>
            </p:cNvSpPr>
            <p:nvPr/>
          </p:nvSpPr>
          <p:spPr>
            <a:xfrm>
              <a:off x="3779912" y="3589982"/>
              <a:ext cx="1584177" cy="249580"/>
            </a:xfrm>
            <a:prstGeom prst="rect">
              <a:avLst/>
            </a:prstGeom>
            <a:grpFill/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loud Light" panose="02000000000000000000" pitchFamily="50" charset="-34"/>
                  <a:cs typeface="Cloud Light" panose="02000000000000000000" pitchFamily="50" charset="-34"/>
                </a:rPr>
                <a:t>Sound Design</a:t>
              </a:r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3858154" y="3787508"/>
            <a:ext cx="13636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Cloud Light" panose="02000000000000000000" pitchFamily="50" charset="-34"/>
                <a:cs typeface="Cloud Light" panose="02000000000000000000" pitchFamily="50" charset="-34"/>
              </a:rPr>
              <a:t>Cutest Cat</a:t>
            </a:r>
            <a:endParaRPr lang="ko-KR" altLang="en-US" sz="1200" dirty="0">
              <a:solidFill>
                <a:schemeClr val="bg1"/>
              </a:solidFill>
              <a:latin typeface="Cloud Light" panose="02000000000000000000" pitchFamily="50" charset="-34"/>
              <a:cs typeface="Cloud Light" panose="02000000000000000000" pitchFamily="50" charset="-34"/>
            </a:endParaRPr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29D3D786-AD79-418A-9286-57A2FEE16B0D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17" r="7717"/>
          <a:stretch>
            <a:fillRect/>
          </a:stretch>
        </p:blipFill>
        <p:spPr/>
      </p:pic>
      <p:pic>
        <p:nvPicPr>
          <p:cNvPr id="40" name="Picture Placeholder 39">
            <a:extLst>
              <a:ext uri="{FF2B5EF4-FFF2-40B4-BE49-F238E27FC236}">
                <a16:creationId xmlns:a16="http://schemas.microsoft.com/office/drawing/2014/main" id="{7FC1CA91-DD40-4E4A-8AA0-85C0340FC703}"/>
              </a:ext>
            </a:extLst>
          </p:cNvPr>
          <p:cNvPicPr>
            <a:picLocks noGrp="1" noChangeAspect="1"/>
          </p:cNvPicPr>
          <p:nvPr>
            <p:ph type="pic" idx="1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05" r="9205"/>
          <a:stretch>
            <a:fillRect/>
          </a:stretch>
        </p:blipFill>
        <p:spPr/>
      </p:pic>
      <p:pic>
        <p:nvPicPr>
          <p:cNvPr id="38" name="Picture Placeholder 37">
            <a:extLst>
              <a:ext uri="{FF2B5EF4-FFF2-40B4-BE49-F238E27FC236}">
                <a16:creationId xmlns:a16="http://schemas.microsoft.com/office/drawing/2014/main" id="{F04F38D1-30AD-4406-99F6-354F88F02C83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64" r="14064"/>
          <a:stretch>
            <a:fillRect/>
          </a:stretch>
        </p:blipFill>
        <p:spPr/>
      </p:pic>
      <p:pic>
        <p:nvPicPr>
          <p:cNvPr id="36" name="Picture Placeholder 35">
            <a:extLst>
              <a:ext uri="{FF2B5EF4-FFF2-40B4-BE49-F238E27FC236}">
                <a16:creationId xmlns:a16="http://schemas.microsoft.com/office/drawing/2014/main" id="{FE53A9F6-6229-4852-B96F-E83DCA0A5582}"/>
              </a:ext>
            </a:extLst>
          </p:cNvPr>
          <p:cNvPicPr>
            <a:picLocks noGrp="1" noChangeAspect="1"/>
          </p:cNvPicPr>
          <p:nvPr>
            <p:ph type="pic" idx="15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0" r="2780"/>
          <a:stretch>
            <a:fillRect/>
          </a:stretch>
        </p:blipFill>
        <p:spPr/>
      </p:pic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0F24C590-400A-49AF-8BFB-77A443D47715}"/>
              </a:ext>
            </a:extLst>
          </p:cNvPr>
          <p:cNvPicPr>
            <a:picLocks noGrp="1" noChangeAspect="1"/>
          </p:cNvPicPr>
          <p:nvPr>
            <p:ph type="pic" idx="14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31" r="683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785014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497601" y="2344692"/>
            <a:ext cx="6133512" cy="36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  <a:latin typeface="Cloud Light" panose="02000000000000000000" pitchFamily="50" charset="-34"/>
              <a:cs typeface="Cloud Light" panose="02000000000000000000" pitchFamily="50" charset="-34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sz="4000" dirty="0">
                <a:latin typeface="Cloud" panose="02000000000000000000" pitchFamily="50" charset="-34"/>
                <a:cs typeface="Cloud" panose="02000000000000000000" pitchFamily="50" charset="-34"/>
              </a:rPr>
              <a:t>Plan project Layout</a:t>
            </a:r>
            <a:endParaRPr lang="ko-KR" altLang="en-US" sz="4000" dirty="0">
              <a:latin typeface="Cloud" panose="02000000000000000000" pitchFamily="50" charset="-34"/>
              <a:cs typeface="Cloud" panose="02000000000000000000" pitchFamily="50" charset="-34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 err="1">
                <a:latin typeface="Cloud Light" panose="02000000000000000000" pitchFamily="50" charset="-34"/>
                <a:cs typeface="Cloud Light" panose="02000000000000000000" pitchFamily="50" charset="-34"/>
              </a:rPr>
              <a:t>StarGate</a:t>
            </a:r>
            <a:r>
              <a:rPr lang="en-US" altLang="ko-KR" dirty="0">
                <a:latin typeface="Cloud Light" panose="02000000000000000000" pitchFamily="50" charset="-34"/>
                <a:cs typeface="Cloud Light" panose="02000000000000000000" pitchFamily="50" charset="-34"/>
              </a:rPr>
              <a:t>-plan</a:t>
            </a:r>
          </a:p>
        </p:txBody>
      </p:sp>
      <p:sp>
        <p:nvSpPr>
          <p:cNvPr id="4" name="Oval 3"/>
          <p:cNvSpPr/>
          <p:nvPr/>
        </p:nvSpPr>
        <p:spPr>
          <a:xfrm>
            <a:off x="1353585" y="2218676"/>
            <a:ext cx="288032" cy="28803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  <a:latin typeface="Cloud Light" panose="02000000000000000000" pitchFamily="50" charset="-34"/>
              <a:cs typeface="Cloud Light" panose="02000000000000000000" pitchFamily="50" charset="-34"/>
            </a:endParaRPr>
          </a:p>
        </p:txBody>
      </p:sp>
      <p:sp>
        <p:nvSpPr>
          <p:cNvPr id="10" name="Oval 9"/>
          <p:cNvSpPr/>
          <p:nvPr/>
        </p:nvSpPr>
        <p:spPr>
          <a:xfrm>
            <a:off x="3398089" y="2218676"/>
            <a:ext cx="288032" cy="28803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  <a:latin typeface="Cloud Light" panose="02000000000000000000" pitchFamily="50" charset="-34"/>
              <a:cs typeface="Cloud Light" panose="02000000000000000000" pitchFamily="50" charset="-34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5442593" y="2218676"/>
            <a:ext cx="288032" cy="28803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  <a:latin typeface="Cloud Light" panose="02000000000000000000" pitchFamily="50" charset="-34"/>
              <a:cs typeface="Cloud Light" panose="02000000000000000000" pitchFamily="50" charset="-34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7487097" y="2218676"/>
            <a:ext cx="288032" cy="28803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  <a:latin typeface="Cloud Light" panose="02000000000000000000" pitchFamily="50" charset="-34"/>
              <a:cs typeface="Cloud Light" panose="02000000000000000000" pitchFamily="50" charset="-34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836175" y="2643758"/>
            <a:ext cx="1322851" cy="673514"/>
            <a:chOff x="2113657" y="4283314"/>
            <a:chExt cx="3647460" cy="673514"/>
          </a:xfrm>
        </p:grpSpPr>
        <p:sp>
          <p:nvSpPr>
            <p:cNvPr id="15" name="TextBox 14"/>
            <p:cNvSpPr txBox="1"/>
            <p:nvPr/>
          </p:nvSpPr>
          <p:spPr>
            <a:xfrm>
              <a:off x="2113657" y="4495163"/>
              <a:ext cx="36474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loud Light" panose="02000000000000000000" pitchFamily="50" charset="-34"/>
                  <a:cs typeface="Cloud Light" panose="02000000000000000000" pitchFamily="50" charset="-34"/>
                </a:rPr>
                <a:t>Scene, UI, Sound etc. 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113657" y="4283314"/>
              <a:ext cx="364746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loud" panose="02000000000000000000" pitchFamily="50" charset="-34"/>
                  <a:cs typeface="Cloud" panose="02000000000000000000" pitchFamily="50" charset="-34"/>
                </a:rPr>
                <a:t>Design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loud" panose="02000000000000000000" pitchFamily="50" charset="-34"/>
                <a:cs typeface="Cloud" panose="02000000000000000000" pitchFamily="50" charset="-34"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2880679" y="2643758"/>
            <a:ext cx="1322851" cy="858180"/>
            <a:chOff x="2113657" y="4283314"/>
            <a:chExt cx="3647460" cy="858180"/>
          </a:xfrm>
        </p:grpSpPr>
        <p:sp>
          <p:nvSpPr>
            <p:cNvPr id="18" name="TextBox 17"/>
            <p:cNvSpPr txBox="1"/>
            <p:nvPr/>
          </p:nvSpPr>
          <p:spPr>
            <a:xfrm>
              <a:off x="2113657" y="4495163"/>
              <a:ext cx="36474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loud Light" panose="02000000000000000000" pitchFamily="50" charset="-34"/>
                  <a:cs typeface="Cloud Light" panose="02000000000000000000" pitchFamily="50" charset="-34"/>
                </a:rPr>
                <a:t>Provide one scene per one worker.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113658" y="4283314"/>
              <a:ext cx="36474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loud" panose="02000000000000000000" pitchFamily="50" charset="-34"/>
                  <a:cs typeface="Cloud" panose="02000000000000000000" pitchFamily="50" charset="-34"/>
                </a:rPr>
                <a:t>Provide Work 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loud" panose="02000000000000000000" pitchFamily="50" charset="-34"/>
                <a:cs typeface="Cloud" panose="02000000000000000000" pitchFamily="50" charset="-34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4925183" y="2643758"/>
            <a:ext cx="1322851" cy="673514"/>
            <a:chOff x="2113657" y="4283314"/>
            <a:chExt cx="3647460" cy="673514"/>
          </a:xfrm>
        </p:grpSpPr>
        <p:sp>
          <p:nvSpPr>
            <p:cNvPr id="21" name="TextBox 20"/>
            <p:cNvSpPr txBox="1"/>
            <p:nvPr/>
          </p:nvSpPr>
          <p:spPr>
            <a:xfrm>
              <a:off x="2113657" y="4495163"/>
              <a:ext cx="36474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loud Light" panose="02000000000000000000" pitchFamily="50" charset="-34"/>
                  <a:cs typeface="Cloud Light" panose="02000000000000000000" pitchFamily="50" charset="-34"/>
                </a:rPr>
                <a:t>Test everting in the game.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113658" y="4283314"/>
              <a:ext cx="36474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loud" panose="02000000000000000000" pitchFamily="50" charset="-34"/>
                  <a:cs typeface="Cloud" panose="02000000000000000000" pitchFamily="50" charset="-34"/>
                </a:rPr>
                <a:t>Testing</a:t>
              </a: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loud Light" panose="02000000000000000000" pitchFamily="50" charset="-34"/>
                  <a:cs typeface="Cloud Light" panose="02000000000000000000" pitchFamily="50" charset="-34"/>
                </a:rPr>
                <a:t> 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loud Light" panose="02000000000000000000" pitchFamily="50" charset="-34"/>
                <a:cs typeface="Cloud Light" panose="02000000000000000000" pitchFamily="50" charset="-34"/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6772986" y="2654703"/>
            <a:ext cx="1716252" cy="673514"/>
            <a:chOff x="1931835" y="4283314"/>
            <a:chExt cx="3829282" cy="673514"/>
          </a:xfrm>
        </p:grpSpPr>
        <p:sp>
          <p:nvSpPr>
            <p:cNvPr id="24" name="TextBox 23"/>
            <p:cNvSpPr txBox="1"/>
            <p:nvPr/>
          </p:nvSpPr>
          <p:spPr>
            <a:xfrm>
              <a:off x="1931835" y="4495163"/>
              <a:ext cx="38292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loud Light" panose="02000000000000000000" pitchFamily="50" charset="-34"/>
                  <a:cs typeface="Cloud Light" panose="02000000000000000000" pitchFamily="50" charset="-34"/>
                </a:rPr>
                <a:t>Export to .exe file and present.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2113657" y="4283314"/>
              <a:ext cx="364746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loud" panose="02000000000000000000" pitchFamily="50" charset="-34"/>
                  <a:cs typeface="Cloud" panose="02000000000000000000" pitchFamily="50" charset="-34"/>
                </a:rPr>
                <a:t>Build and present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loud" panose="02000000000000000000" pitchFamily="50" charset="-34"/>
                <a:cs typeface="Cloud" panose="02000000000000000000" pitchFamily="50" charset="-34"/>
              </a:endParaRPr>
            </a:p>
          </p:txBody>
        </p:sp>
      </p:grpSp>
      <p:pic>
        <p:nvPicPr>
          <p:cNvPr id="28" name="Picture 27" descr="A close up of a logo&#10;&#10;Description automatically generated">
            <a:extLst>
              <a:ext uri="{FF2B5EF4-FFF2-40B4-BE49-F238E27FC236}">
                <a16:creationId xmlns:a16="http://schemas.microsoft.com/office/drawing/2014/main" id="{725EBE12-1CC3-4043-AF3B-D52AA65023B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rgbClr val="40404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5264" y="1671803"/>
            <a:ext cx="462909" cy="462909"/>
          </a:xfrm>
          <a:prstGeom prst="rect">
            <a:avLst/>
          </a:prstGeom>
        </p:spPr>
      </p:pic>
      <p:pic>
        <p:nvPicPr>
          <p:cNvPr id="30" name="Picture 29" descr="A black sign with white text&#10;&#10;Description automatically generated">
            <a:extLst>
              <a:ext uri="{FF2B5EF4-FFF2-40B4-BE49-F238E27FC236}">
                <a16:creationId xmlns:a16="http://schemas.microsoft.com/office/drawing/2014/main" id="{99FD472D-167E-43DF-8395-904626A4BE1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rgbClr val="40404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5833" y="1656532"/>
            <a:ext cx="493619" cy="493619"/>
          </a:xfrm>
          <a:prstGeom prst="rect">
            <a:avLst/>
          </a:prstGeom>
        </p:spPr>
      </p:pic>
      <p:pic>
        <p:nvPicPr>
          <p:cNvPr id="31" name="Picture 30" descr="A close up of a logo&#10;&#10;Description automatically generated">
            <a:extLst>
              <a:ext uri="{FF2B5EF4-FFF2-40B4-BE49-F238E27FC236}">
                <a16:creationId xmlns:a16="http://schemas.microsoft.com/office/drawing/2014/main" id="{A1B75979-691E-4813-AEA2-1336D745C38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prstClr val="black"/>
              <a:srgbClr val="40404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7112" y="1666416"/>
            <a:ext cx="510348" cy="510348"/>
          </a:xfrm>
          <a:prstGeom prst="rect">
            <a:avLst/>
          </a:prstGeom>
        </p:spPr>
      </p:pic>
      <p:pic>
        <p:nvPicPr>
          <p:cNvPr id="33" name="Picture 32" descr="A close up of a logo&#10;&#10;Description automatically generated">
            <a:extLst>
              <a:ext uri="{FF2B5EF4-FFF2-40B4-BE49-F238E27FC236}">
                <a16:creationId xmlns:a16="http://schemas.microsoft.com/office/drawing/2014/main" id="{5A4C9217-2C33-4CB6-8B9C-793D0DDD459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duotone>
              <a:prstClr val="black"/>
              <a:srgbClr val="40404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4301" y="1686436"/>
            <a:ext cx="493620" cy="493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814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1D591175-ABF6-4D67-A5AE-DF5F25DB81EF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18" r="14218"/>
          <a:stretch>
            <a:fillRect/>
          </a:stretch>
        </p:blipFill>
        <p:spPr/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78934"/>
            <a:ext cx="9144000" cy="576064"/>
          </a:xfrm>
        </p:spPr>
        <p:txBody>
          <a:bodyPr/>
          <a:lstStyle/>
          <a:p>
            <a:r>
              <a:rPr lang="en-US" altLang="ko-KR" sz="4000" b="1" dirty="0">
                <a:solidFill>
                  <a:schemeClr val="bg1"/>
                </a:solidFill>
                <a:latin typeface="Cloud" panose="02000000000000000000" pitchFamily="50" charset="-34"/>
                <a:cs typeface="Cloud" panose="02000000000000000000" pitchFamily="50" charset="-34"/>
              </a:rPr>
              <a:t>Project </a:t>
            </a:r>
            <a:r>
              <a:rPr lang="en-US" altLang="ko-KR" sz="4000" b="1" dirty="0" err="1">
                <a:solidFill>
                  <a:schemeClr val="bg1"/>
                </a:solidFill>
                <a:latin typeface="Cloud" panose="02000000000000000000" pitchFamily="50" charset="-34"/>
                <a:cs typeface="Cloud" panose="02000000000000000000" pitchFamily="50" charset="-34"/>
              </a:rPr>
              <a:t>StarGate</a:t>
            </a:r>
            <a:endParaRPr lang="en-US" altLang="ko-KR" sz="4000" b="1" dirty="0">
              <a:solidFill>
                <a:schemeClr val="bg1"/>
              </a:solidFill>
              <a:latin typeface="Cloud" panose="02000000000000000000" pitchFamily="50" charset="-34"/>
              <a:cs typeface="Cloud" panose="02000000000000000000" pitchFamily="50" charset="-34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0" y="810856"/>
            <a:ext cx="9144000" cy="288032"/>
          </a:xfrm>
        </p:spPr>
        <p:txBody>
          <a:bodyPr/>
          <a:lstStyle/>
          <a:p>
            <a:pPr lvl="0"/>
            <a:r>
              <a:rPr lang="en-US" altLang="ko-KR" dirty="0">
                <a:solidFill>
                  <a:schemeClr val="bg1"/>
                </a:solidFill>
                <a:latin typeface="Cloud Light" panose="02000000000000000000" pitchFamily="50" charset="-34"/>
                <a:cs typeface="Cloud Light" panose="02000000000000000000" pitchFamily="50" charset="-34"/>
              </a:rPr>
              <a:t>Unity game for education </a:t>
            </a:r>
          </a:p>
        </p:txBody>
      </p:sp>
      <p:sp>
        <p:nvSpPr>
          <p:cNvPr id="12" name="Isosceles Triangle 11"/>
          <p:cNvSpPr/>
          <p:nvPr/>
        </p:nvSpPr>
        <p:spPr>
          <a:xfrm rot="10800000">
            <a:off x="3929170" y="1188392"/>
            <a:ext cx="1285659" cy="897602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4382903" y="1226598"/>
            <a:ext cx="301309" cy="641714"/>
            <a:chOff x="6777274" y="1831284"/>
            <a:chExt cx="552841" cy="1177414"/>
          </a:xfrm>
          <a:solidFill>
            <a:schemeClr val="bg1"/>
          </a:solidFill>
        </p:grpSpPr>
        <p:grpSp>
          <p:nvGrpSpPr>
            <p:cNvPr id="8" name="Group 7"/>
            <p:cNvGrpSpPr/>
            <p:nvPr/>
          </p:nvGrpSpPr>
          <p:grpSpPr>
            <a:xfrm>
              <a:off x="6939980" y="1831284"/>
              <a:ext cx="385719" cy="718117"/>
              <a:chOff x="6783521" y="1654812"/>
              <a:chExt cx="726841" cy="1353205"/>
            </a:xfrm>
            <a:grpFill/>
          </p:grpSpPr>
          <p:sp>
            <p:nvSpPr>
              <p:cNvPr id="10" name="Freeform 9"/>
              <p:cNvSpPr/>
              <p:nvPr/>
            </p:nvSpPr>
            <p:spPr>
              <a:xfrm>
                <a:off x="6783521" y="1886618"/>
                <a:ext cx="726841" cy="1121399"/>
              </a:xfrm>
              <a:custGeom>
                <a:avLst/>
                <a:gdLst/>
                <a:ahLst/>
                <a:cxnLst/>
                <a:rect l="l" t="t" r="r" b="b"/>
                <a:pathLst>
                  <a:path w="726841" h="1121399">
                    <a:moveTo>
                      <a:pt x="236325" y="1049494"/>
                    </a:moveTo>
                    <a:lnTo>
                      <a:pt x="495287" y="1049494"/>
                    </a:lnTo>
                    <a:cubicBezTo>
                      <a:pt x="491080" y="1064561"/>
                      <a:pt x="487966" y="1079199"/>
                      <a:pt x="485273" y="1093187"/>
                    </a:cubicBezTo>
                    <a:lnTo>
                      <a:pt x="245258" y="1092728"/>
                    </a:lnTo>
                    <a:close/>
                    <a:moveTo>
                      <a:pt x="363421" y="203844"/>
                    </a:moveTo>
                    <a:cubicBezTo>
                      <a:pt x="401307" y="203844"/>
                      <a:pt x="432020" y="234557"/>
                      <a:pt x="432020" y="272443"/>
                    </a:cubicBezTo>
                    <a:cubicBezTo>
                      <a:pt x="432020" y="310329"/>
                      <a:pt x="401307" y="341042"/>
                      <a:pt x="363421" y="341042"/>
                    </a:cubicBezTo>
                    <a:cubicBezTo>
                      <a:pt x="325534" y="341042"/>
                      <a:pt x="294821" y="310329"/>
                      <a:pt x="294821" y="272443"/>
                    </a:cubicBezTo>
                    <a:cubicBezTo>
                      <a:pt x="294821" y="234557"/>
                      <a:pt x="325534" y="203844"/>
                      <a:pt x="363421" y="203844"/>
                    </a:cubicBezTo>
                    <a:close/>
                    <a:moveTo>
                      <a:pt x="363421" y="135244"/>
                    </a:moveTo>
                    <a:cubicBezTo>
                      <a:pt x="287648" y="135244"/>
                      <a:pt x="226222" y="196671"/>
                      <a:pt x="226222" y="272443"/>
                    </a:cubicBezTo>
                    <a:cubicBezTo>
                      <a:pt x="226222" y="348216"/>
                      <a:pt x="287648" y="409642"/>
                      <a:pt x="363421" y="409642"/>
                    </a:cubicBezTo>
                    <a:cubicBezTo>
                      <a:pt x="439193" y="409642"/>
                      <a:pt x="500619" y="348216"/>
                      <a:pt x="500619" y="272443"/>
                    </a:cubicBezTo>
                    <a:cubicBezTo>
                      <a:pt x="500619" y="196671"/>
                      <a:pt x="439193" y="135244"/>
                      <a:pt x="363421" y="135244"/>
                    </a:cubicBezTo>
                    <a:close/>
                    <a:moveTo>
                      <a:pt x="196200" y="0"/>
                    </a:moveTo>
                    <a:cubicBezTo>
                      <a:pt x="300307" y="58658"/>
                      <a:pt x="427219" y="59450"/>
                      <a:pt x="531959" y="2129"/>
                    </a:cubicBezTo>
                    <a:cubicBezTo>
                      <a:pt x="645195" y="251105"/>
                      <a:pt x="615578" y="521951"/>
                      <a:pt x="565642" y="749813"/>
                    </a:cubicBezTo>
                    <a:lnTo>
                      <a:pt x="726841" y="904479"/>
                    </a:lnTo>
                    <a:lnTo>
                      <a:pt x="700460" y="1113326"/>
                    </a:lnTo>
                    <a:lnTo>
                      <a:pt x="510728" y="982128"/>
                    </a:lnTo>
                    <a:lnTo>
                      <a:pt x="503274" y="1014651"/>
                    </a:lnTo>
                    <a:lnTo>
                      <a:pt x="228241" y="1014651"/>
                    </a:lnTo>
                    <a:cubicBezTo>
                      <a:pt x="226194" y="1005458"/>
                      <a:pt x="223902" y="996068"/>
                      <a:pt x="221524" y="986461"/>
                    </a:cubicBezTo>
                    <a:lnTo>
                      <a:pt x="26381" y="1121399"/>
                    </a:lnTo>
                    <a:lnTo>
                      <a:pt x="0" y="912552"/>
                    </a:lnTo>
                    <a:lnTo>
                      <a:pt x="162681" y="756465"/>
                    </a:lnTo>
                    <a:lnTo>
                      <a:pt x="163137" y="757906"/>
                    </a:lnTo>
                    <a:lnTo>
                      <a:pt x="165881" y="748957"/>
                    </a:lnTo>
                    <a:cubicBezTo>
                      <a:pt x="117348" y="521774"/>
                      <a:pt x="87568" y="246912"/>
                      <a:pt x="19620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Freeform 10"/>
              <p:cNvSpPr/>
              <p:nvPr/>
            </p:nvSpPr>
            <p:spPr>
              <a:xfrm>
                <a:off x="6997804" y="1654812"/>
                <a:ext cx="298274" cy="244742"/>
              </a:xfrm>
              <a:custGeom>
                <a:avLst/>
                <a:gdLst/>
                <a:ahLst/>
                <a:cxnLst/>
                <a:rect l="l" t="t" r="r" b="b"/>
                <a:pathLst>
                  <a:path w="298274" h="244742">
                    <a:moveTo>
                      <a:pt x="147328" y="0"/>
                    </a:moveTo>
                    <a:cubicBezTo>
                      <a:pt x="212319" y="65590"/>
                      <a:pt x="261867" y="134854"/>
                      <a:pt x="298274" y="206570"/>
                    </a:cubicBezTo>
                    <a:cubicBezTo>
                      <a:pt x="205418" y="258299"/>
                      <a:pt x="92251" y="257374"/>
                      <a:pt x="0" y="204273"/>
                    </a:cubicBezTo>
                    <a:cubicBezTo>
                      <a:pt x="35363" y="132633"/>
                      <a:pt x="83678" y="64016"/>
                      <a:pt x="14732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9" name="Freeform 8"/>
            <p:cNvSpPr/>
            <p:nvPr/>
          </p:nvSpPr>
          <p:spPr>
            <a:xfrm>
              <a:off x="6777274" y="2572267"/>
              <a:ext cx="552841" cy="436431"/>
            </a:xfrm>
            <a:custGeom>
              <a:avLst/>
              <a:gdLst/>
              <a:ahLst/>
              <a:cxnLst/>
              <a:rect l="l" t="t" r="r" b="b"/>
              <a:pathLst>
                <a:path w="935319" h="738371">
                  <a:moveTo>
                    <a:pt x="570246" y="5904"/>
                  </a:moveTo>
                  <a:cubicBezTo>
                    <a:pt x="462283" y="64891"/>
                    <a:pt x="426421" y="317189"/>
                    <a:pt x="649701" y="474399"/>
                  </a:cubicBezTo>
                  <a:cubicBezTo>
                    <a:pt x="593836" y="327977"/>
                    <a:pt x="630970" y="255746"/>
                    <a:pt x="667057" y="182470"/>
                  </a:cubicBezTo>
                  <a:cubicBezTo>
                    <a:pt x="667659" y="219721"/>
                    <a:pt x="629598" y="299814"/>
                    <a:pt x="723199" y="346469"/>
                  </a:cubicBezTo>
                  <a:cubicBezTo>
                    <a:pt x="679394" y="206128"/>
                    <a:pt x="864427" y="161920"/>
                    <a:pt x="670152" y="6949"/>
                  </a:cubicBezTo>
                  <a:cubicBezTo>
                    <a:pt x="951156" y="47548"/>
                    <a:pt x="868526" y="190548"/>
                    <a:pt x="935319" y="334595"/>
                  </a:cubicBezTo>
                  <a:cubicBezTo>
                    <a:pt x="886447" y="343095"/>
                    <a:pt x="815632" y="212619"/>
                    <a:pt x="831546" y="274410"/>
                  </a:cubicBezTo>
                  <a:cubicBezTo>
                    <a:pt x="915063" y="518579"/>
                    <a:pt x="665249" y="525551"/>
                    <a:pt x="744586" y="738371"/>
                  </a:cubicBezTo>
                  <a:cubicBezTo>
                    <a:pt x="498005" y="724435"/>
                    <a:pt x="570128" y="495242"/>
                    <a:pt x="454164" y="439509"/>
                  </a:cubicBezTo>
                  <a:cubicBezTo>
                    <a:pt x="422689" y="433882"/>
                    <a:pt x="384944" y="459601"/>
                    <a:pt x="454829" y="574141"/>
                  </a:cubicBezTo>
                  <a:cubicBezTo>
                    <a:pt x="47812" y="270832"/>
                    <a:pt x="333584" y="22904"/>
                    <a:pt x="570246" y="5904"/>
                  </a:cubicBezTo>
                  <a:close/>
                  <a:moveTo>
                    <a:pt x="0" y="0"/>
                  </a:moveTo>
                  <a:lnTo>
                    <a:pt x="9284" y="0"/>
                  </a:lnTo>
                  <a:lnTo>
                    <a:pt x="746" y="5904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Rectangle 12"/>
          <p:cNvSpPr/>
          <p:nvPr/>
        </p:nvSpPr>
        <p:spPr>
          <a:xfrm>
            <a:off x="688261" y="4155926"/>
            <a:ext cx="7776864" cy="792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76840" y="4237626"/>
            <a:ext cx="71955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loud Light" panose="02000000000000000000" pitchFamily="50" charset="-34"/>
                <a:cs typeface="Cloud Light" panose="02000000000000000000" pitchFamily="50" charset="-34"/>
              </a:rPr>
              <a:t>เกม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loud Light" panose="02000000000000000000" pitchFamily="50" charset="-34"/>
                <a:cs typeface="Cloud Light" panose="02000000000000000000" pitchFamily="50" charset="-34"/>
              </a:rPr>
              <a:t>StarGate</a:t>
            </a:r>
            <a:r>
              <a:rPr lang="th-TH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loud Light" panose="02000000000000000000" pitchFamily="50" charset="-34"/>
                <a:cs typeface="Cloud Light" panose="02000000000000000000" pitchFamily="50" charset="-34"/>
              </a:rPr>
              <a:t> สำหรับใช้การศึกษาภาษาอังกฤษ โดยมีการช่วยส่งเสริมฝึกทักษะ</a:t>
            </a:r>
            <a:br>
              <a:rPr lang="th-TH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loud Light" panose="02000000000000000000" pitchFamily="50" charset="-34"/>
                <a:cs typeface="Cloud Light" panose="02000000000000000000" pitchFamily="50" charset="-34"/>
              </a:rPr>
            </a:br>
            <a:r>
              <a:rPr lang="th-TH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loud Light" panose="02000000000000000000" pitchFamily="50" charset="-34"/>
                <a:cs typeface="Cloud Light" panose="02000000000000000000" pitchFamily="50" charset="-34"/>
              </a:rPr>
              <a:t>การอ่านภาษาอังกฤษและการใช้ไหวพริบของผู้เล่นในแต่ละด่าน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Cloud Light" panose="02000000000000000000" pitchFamily="50" charset="-34"/>
              <a:cs typeface="Cloud Light" panose="02000000000000000000" pitchFamily="50" charset="-34"/>
            </a:endParaRPr>
          </a:p>
        </p:txBody>
      </p:sp>
      <p:sp>
        <p:nvSpPr>
          <p:cNvPr id="15" name="Frame 14"/>
          <p:cNvSpPr/>
          <p:nvPr/>
        </p:nvSpPr>
        <p:spPr>
          <a:xfrm>
            <a:off x="188640" y="159482"/>
            <a:ext cx="8766720" cy="4824536"/>
          </a:xfrm>
          <a:prstGeom prst="frame">
            <a:avLst>
              <a:gd name="adj1" fmla="val 100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5261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995936" y="2283718"/>
            <a:ext cx="5940152" cy="576064"/>
          </a:xfrm>
        </p:spPr>
        <p:txBody>
          <a:bodyPr/>
          <a:lstStyle/>
          <a:p>
            <a:r>
              <a:rPr lang="en-US" sz="3200" b="1" dirty="0">
                <a:latin typeface="Cloud" panose="02000000000000000000" pitchFamily="50" charset="-34"/>
                <a:cs typeface="Cloud" panose="02000000000000000000" pitchFamily="50" charset="-34"/>
              </a:rPr>
              <a:t>Statement of the problem</a:t>
            </a:r>
            <a:endParaRPr lang="ko-KR" altLang="en-US" sz="3200" dirty="0"/>
          </a:p>
          <a:p>
            <a:endParaRPr lang="ko-KR" altLang="en-US" sz="3200" dirty="0">
              <a:latin typeface="Cloud" panose="02000000000000000000" pitchFamily="50" charset="-34"/>
              <a:cs typeface="Cloud" panose="02000000000000000000" pitchFamily="50" charset="-34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th-TH" altLang="ko-KR" sz="1600" dirty="0">
                <a:latin typeface="Cloud Light" panose="02000000000000000000" pitchFamily="50" charset="-34"/>
                <a:cs typeface="Cloud Light" panose="02000000000000000000" pitchFamily="50" charset="-34"/>
              </a:rPr>
              <a:t>ที่มาและความสำคัญของปัญหา</a:t>
            </a:r>
            <a:endParaRPr lang="en-US" altLang="ko-KR" sz="1600" dirty="0">
              <a:latin typeface="Cloud Light" panose="02000000000000000000" pitchFamily="50" charset="-34"/>
              <a:cs typeface="Cloud Light" panose="02000000000000000000" pitchFamily="50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708083539"/>
      </p:ext>
    </p:extLst>
  </p:cSld>
  <p:clrMapOvr>
    <a:masterClrMapping/>
  </p:clrMapOvr>
  <p:transition spd="slow">
    <p:cover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>
                <a:latin typeface="Cloud" panose="02000000000000000000" pitchFamily="50" charset="-34"/>
                <a:cs typeface="Cloud" panose="02000000000000000000" pitchFamily="50" charset="-34"/>
              </a:rPr>
              <a:t>Statement of the problem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th-TH" altLang="ko-KR" sz="1600" dirty="0">
                <a:latin typeface="Cloud Light" panose="02000000000000000000" pitchFamily="50" charset="-34"/>
                <a:cs typeface="Cloud Light" panose="02000000000000000000" pitchFamily="50" charset="-34"/>
              </a:rPr>
              <a:t>ที่มาและความสำคัญของปัญหา</a:t>
            </a:r>
            <a:endParaRPr lang="en-US" altLang="ko-KR" sz="1600" dirty="0">
              <a:latin typeface="Cloud Light" panose="02000000000000000000" pitchFamily="50" charset="-34"/>
              <a:cs typeface="Cloud Light" panose="02000000000000000000" pitchFamily="50" charset="-34"/>
            </a:endParaRPr>
          </a:p>
        </p:txBody>
      </p:sp>
      <p:grpSp>
        <p:nvGrpSpPr>
          <p:cNvPr id="6" name="Group 5"/>
          <p:cNvGrpSpPr/>
          <p:nvPr/>
        </p:nvGrpSpPr>
        <p:grpSpPr>
          <a:xfrm rot="2700000">
            <a:off x="4872379" y="1123264"/>
            <a:ext cx="472578" cy="879828"/>
            <a:chOff x="6783521" y="1654812"/>
            <a:chExt cx="726841" cy="1353205"/>
          </a:xfrm>
        </p:grpSpPr>
        <p:sp>
          <p:nvSpPr>
            <p:cNvPr id="8" name="Freeform 7"/>
            <p:cNvSpPr/>
            <p:nvPr/>
          </p:nvSpPr>
          <p:spPr>
            <a:xfrm>
              <a:off x="6783521" y="1886618"/>
              <a:ext cx="726841" cy="1121399"/>
            </a:xfrm>
            <a:custGeom>
              <a:avLst/>
              <a:gdLst/>
              <a:ahLst/>
              <a:cxnLst/>
              <a:rect l="l" t="t" r="r" b="b"/>
              <a:pathLst>
                <a:path w="726841" h="1121399">
                  <a:moveTo>
                    <a:pt x="236325" y="1049494"/>
                  </a:moveTo>
                  <a:lnTo>
                    <a:pt x="495287" y="1049494"/>
                  </a:lnTo>
                  <a:cubicBezTo>
                    <a:pt x="491080" y="1064561"/>
                    <a:pt x="487966" y="1079199"/>
                    <a:pt x="485273" y="1093187"/>
                  </a:cubicBezTo>
                  <a:lnTo>
                    <a:pt x="245258" y="1092728"/>
                  </a:lnTo>
                  <a:close/>
                  <a:moveTo>
                    <a:pt x="363421" y="203844"/>
                  </a:moveTo>
                  <a:cubicBezTo>
                    <a:pt x="401307" y="203844"/>
                    <a:pt x="432020" y="234557"/>
                    <a:pt x="432020" y="272443"/>
                  </a:cubicBezTo>
                  <a:cubicBezTo>
                    <a:pt x="432020" y="310329"/>
                    <a:pt x="401307" y="341042"/>
                    <a:pt x="363421" y="341042"/>
                  </a:cubicBezTo>
                  <a:cubicBezTo>
                    <a:pt x="325534" y="341042"/>
                    <a:pt x="294821" y="310329"/>
                    <a:pt x="294821" y="272443"/>
                  </a:cubicBezTo>
                  <a:cubicBezTo>
                    <a:pt x="294821" y="234557"/>
                    <a:pt x="325534" y="203844"/>
                    <a:pt x="363421" y="203844"/>
                  </a:cubicBezTo>
                  <a:close/>
                  <a:moveTo>
                    <a:pt x="363421" y="135244"/>
                  </a:moveTo>
                  <a:cubicBezTo>
                    <a:pt x="287648" y="135244"/>
                    <a:pt x="226222" y="196671"/>
                    <a:pt x="226222" y="272443"/>
                  </a:cubicBezTo>
                  <a:cubicBezTo>
                    <a:pt x="226222" y="348216"/>
                    <a:pt x="287648" y="409642"/>
                    <a:pt x="363421" y="409642"/>
                  </a:cubicBezTo>
                  <a:cubicBezTo>
                    <a:pt x="439193" y="409642"/>
                    <a:pt x="500619" y="348216"/>
                    <a:pt x="500619" y="272443"/>
                  </a:cubicBezTo>
                  <a:cubicBezTo>
                    <a:pt x="500619" y="196671"/>
                    <a:pt x="439193" y="135244"/>
                    <a:pt x="363421" y="135244"/>
                  </a:cubicBezTo>
                  <a:close/>
                  <a:moveTo>
                    <a:pt x="196200" y="0"/>
                  </a:moveTo>
                  <a:cubicBezTo>
                    <a:pt x="300307" y="58658"/>
                    <a:pt x="427219" y="59450"/>
                    <a:pt x="531959" y="2129"/>
                  </a:cubicBezTo>
                  <a:cubicBezTo>
                    <a:pt x="645195" y="251105"/>
                    <a:pt x="615578" y="521951"/>
                    <a:pt x="565642" y="749813"/>
                  </a:cubicBezTo>
                  <a:lnTo>
                    <a:pt x="726841" y="904479"/>
                  </a:lnTo>
                  <a:lnTo>
                    <a:pt x="700460" y="1113326"/>
                  </a:lnTo>
                  <a:lnTo>
                    <a:pt x="510728" y="982128"/>
                  </a:lnTo>
                  <a:lnTo>
                    <a:pt x="503274" y="1014651"/>
                  </a:lnTo>
                  <a:lnTo>
                    <a:pt x="228241" y="1014651"/>
                  </a:lnTo>
                  <a:cubicBezTo>
                    <a:pt x="226194" y="1005458"/>
                    <a:pt x="223902" y="996068"/>
                    <a:pt x="221524" y="986461"/>
                  </a:cubicBezTo>
                  <a:lnTo>
                    <a:pt x="26381" y="1121399"/>
                  </a:lnTo>
                  <a:lnTo>
                    <a:pt x="0" y="912552"/>
                  </a:lnTo>
                  <a:lnTo>
                    <a:pt x="162681" y="756465"/>
                  </a:lnTo>
                  <a:lnTo>
                    <a:pt x="163137" y="757906"/>
                  </a:lnTo>
                  <a:lnTo>
                    <a:pt x="165881" y="748957"/>
                  </a:lnTo>
                  <a:cubicBezTo>
                    <a:pt x="117348" y="521774"/>
                    <a:pt x="87568" y="246912"/>
                    <a:pt x="196200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Freeform 8"/>
            <p:cNvSpPr/>
            <p:nvPr/>
          </p:nvSpPr>
          <p:spPr>
            <a:xfrm>
              <a:off x="6997804" y="1654812"/>
              <a:ext cx="298274" cy="244742"/>
            </a:xfrm>
            <a:custGeom>
              <a:avLst/>
              <a:gdLst/>
              <a:ahLst/>
              <a:cxnLst/>
              <a:rect l="l" t="t" r="r" b="b"/>
              <a:pathLst>
                <a:path w="298274" h="244742">
                  <a:moveTo>
                    <a:pt x="147328" y="0"/>
                  </a:moveTo>
                  <a:cubicBezTo>
                    <a:pt x="212319" y="65590"/>
                    <a:pt x="261867" y="134854"/>
                    <a:pt x="298274" y="206570"/>
                  </a:cubicBezTo>
                  <a:cubicBezTo>
                    <a:pt x="205418" y="258299"/>
                    <a:pt x="92251" y="257374"/>
                    <a:pt x="0" y="204273"/>
                  </a:cubicBezTo>
                  <a:cubicBezTo>
                    <a:pt x="35363" y="132633"/>
                    <a:pt x="83678" y="64016"/>
                    <a:pt x="14732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2934131" y="1828800"/>
            <a:ext cx="3277252" cy="2940710"/>
            <a:chOff x="2875611" y="1828800"/>
            <a:chExt cx="3277252" cy="2940710"/>
          </a:xfrm>
        </p:grpSpPr>
        <p:sp>
          <p:nvSpPr>
            <p:cNvPr id="17" name="Freeform 16"/>
            <p:cNvSpPr/>
            <p:nvPr/>
          </p:nvSpPr>
          <p:spPr>
            <a:xfrm>
              <a:off x="4045306" y="3979468"/>
              <a:ext cx="1411833" cy="790042"/>
            </a:xfrm>
            <a:custGeom>
              <a:avLst/>
              <a:gdLst>
                <a:gd name="connsiteX0" fmla="*/ 1404518 w 1411833"/>
                <a:gd name="connsiteY0" fmla="*/ 585216 h 790042"/>
                <a:gd name="connsiteX1" fmla="*/ 0 w 1411833"/>
                <a:gd name="connsiteY1" fmla="*/ 790042 h 790042"/>
                <a:gd name="connsiteX2" fmla="*/ 1411833 w 1411833"/>
                <a:gd name="connsiteY2" fmla="*/ 0 h 790042"/>
                <a:gd name="connsiteX3" fmla="*/ 1404518 w 1411833"/>
                <a:gd name="connsiteY3" fmla="*/ 585216 h 790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11833" h="790042">
                  <a:moveTo>
                    <a:pt x="1404518" y="585216"/>
                  </a:moveTo>
                  <a:lnTo>
                    <a:pt x="0" y="790042"/>
                  </a:lnTo>
                  <a:lnTo>
                    <a:pt x="1411833" y="0"/>
                  </a:lnTo>
                  <a:cubicBezTo>
                    <a:pt x="1409395" y="195072"/>
                    <a:pt x="1406956" y="390144"/>
                    <a:pt x="1404518" y="58521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6" name="Freeform 15"/>
            <p:cNvSpPr/>
            <p:nvPr/>
          </p:nvSpPr>
          <p:spPr>
            <a:xfrm>
              <a:off x="2889504" y="3130906"/>
              <a:ext cx="2130190" cy="1046074"/>
            </a:xfrm>
            <a:custGeom>
              <a:avLst/>
              <a:gdLst>
                <a:gd name="connsiteX0" fmla="*/ 2143354 w 2305136"/>
                <a:gd name="connsiteY0" fmla="*/ 1457 h 1069476"/>
                <a:gd name="connsiteX1" fmla="*/ 0 w 2305136"/>
                <a:gd name="connsiteY1" fmla="*/ 440369 h 1069476"/>
                <a:gd name="connsiteX2" fmla="*/ 7316 w 2305136"/>
                <a:gd name="connsiteY2" fmla="*/ 1069476 h 1069476"/>
                <a:gd name="connsiteX3" fmla="*/ 2150669 w 2305136"/>
                <a:gd name="connsiteY3" fmla="*/ 593988 h 1069476"/>
                <a:gd name="connsiteX4" fmla="*/ 2143354 w 2305136"/>
                <a:gd name="connsiteY4" fmla="*/ 1457 h 1069476"/>
                <a:gd name="connsiteX0" fmla="*/ 2143354 w 2259633"/>
                <a:gd name="connsiteY0" fmla="*/ 47501 h 1115520"/>
                <a:gd name="connsiteX1" fmla="*/ 0 w 2259633"/>
                <a:gd name="connsiteY1" fmla="*/ 486413 h 1115520"/>
                <a:gd name="connsiteX2" fmla="*/ 7316 w 2259633"/>
                <a:gd name="connsiteY2" fmla="*/ 1115520 h 1115520"/>
                <a:gd name="connsiteX3" fmla="*/ 2150669 w 2259633"/>
                <a:gd name="connsiteY3" fmla="*/ 640032 h 1115520"/>
                <a:gd name="connsiteX4" fmla="*/ 2143354 w 2259633"/>
                <a:gd name="connsiteY4" fmla="*/ 47501 h 1115520"/>
                <a:gd name="connsiteX0" fmla="*/ 2143354 w 2387606"/>
                <a:gd name="connsiteY0" fmla="*/ 47501 h 1115520"/>
                <a:gd name="connsiteX1" fmla="*/ 0 w 2387606"/>
                <a:gd name="connsiteY1" fmla="*/ 486413 h 1115520"/>
                <a:gd name="connsiteX2" fmla="*/ 7316 w 2387606"/>
                <a:gd name="connsiteY2" fmla="*/ 1115520 h 1115520"/>
                <a:gd name="connsiteX3" fmla="*/ 2150669 w 2387606"/>
                <a:gd name="connsiteY3" fmla="*/ 640032 h 1115520"/>
                <a:gd name="connsiteX4" fmla="*/ 2143354 w 2387606"/>
                <a:gd name="connsiteY4" fmla="*/ 47501 h 1115520"/>
                <a:gd name="connsiteX0" fmla="*/ 2143354 w 2335036"/>
                <a:gd name="connsiteY0" fmla="*/ 84198 h 1152217"/>
                <a:gd name="connsiteX1" fmla="*/ 0 w 2335036"/>
                <a:gd name="connsiteY1" fmla="*/ 523110 h 1152217"/>
                <a:gd name="connsiteX2" fmla="*/ 7316 w 2335036"/>
                <a:gd name="connsiteY2" fmla="*/ 1152217 h 1152217"/>
                <a:gd name="connsiteX3" fmla="*/ 2150669 w 2335036"/>
                <a:gd name="connsiteY3" fmla="*/ 676729 h 1152217"/>
                <a:gd name="connsiteX4" fmla="*/ 2143354 w 2335036"/>
                <a:gd name="connsiteY4" fmla="*/ 84198 h 1152217"/>
                <a:gd name="connsiteX0" fmla="*/ 2143354 w 2307818"/>
                <a:gd name="connsiteY0" fmla="*/ 84198 h 1152217"/>
                <a:gd name="connsiteX1" fmla="*/ 0 w 2307818"/>
                <a:gd name="connsiteY1" fmla="*/ 523110 h 1152217"/>
                <a:gd name="connsiteX2" fmla="*/ 7316 w 2307818"/>
                <a:gd name="connsiteY2" fmla="*/ 1152217 h 1152217"/>
                <a:gd name="connsiteX3" fmla="*/ 2150669 w 2307818"/>
                <a:gd name="connsiteY3" fmla="*/ 676729 h 1152217"/>
                <a:gd name="connsiteX4" fmla="*/ 2143354 w 2307818"/>
                <a:gd name="connsiteY4" fmla="*/ 84198 h 1152217"/>
                <a:gd name="connsiteX0" fmla="*/ 2143354 w 2307818"/>
                <a:gd name="connsiteY0" fmla="*/ 0 h 1068019"/>
                <a:gd name="connsiteX1" fmla="*/ 0 w 2307818"/>
                <a:gd name="connsiteY1" fmla="*/ 438912 h 1068019"/>
                <a:gd name="connsiteX2" fmla="*/ 7316 w 2307818"/>
                <a:gd name="connsiteY2" fmla="*/ 1068019 h 1068019"/>
                <a:gd name="connsiteX3" fmla="*/ 2150669 w 2307818"/>
                <a:gd name="connsiteY3" fmla="*/ 592531 h 1068019"/>
                <a:gd name="connsiteX4" fmla="*/ 2143354 w 2307818"/>
                <a:gd name="connsiteY4" fmla="*/ 0 h 1068019"/>
                <a:gd name="connsiteX0" fmla="*/ 2143354 w 2152136"/>
                <a:gd name="connsiteY0" fmla="*/ 0 h 1068019"/>
                <a:gd name="connsiteX1" fmla="*/ 0 w 2152136"/>
                <a:gd name="connsiteY1" fmla="*/ 438912 h 1068019"/>
                <a:gd name="connsiteX2" fmla="*/ 7316 w 2152136"/>
                <a:gd name="connsiteY2" fmla="*/ 1068019 h 1068019"/>
                <a:gd name="connsiteX3" fmla="*/ 2150669 w 2152136"/>
                <a:gd name="connsiteY3" fmla="*/ 592531 h 1068019"/>
                <a:gd name="connsiteX4" fmla="*/ 2143354 w 2152136"/>
                <a:gd name="connsiteY4" fmla="*/ 0 h 1068019"/>
                <a:gd name="connsiteX0" fmla="*/ 2136250 w 2145032"/>
                <a:gd name="connsiteY0" fmla="*/ 0 h 1068019"/>
                <a:gd name="connsiteX1" fmla="*/ 14842 w 2145032"/>
                <a:gd name="connsiteY1" fmla="*/ 438912 h 1068019"/>
                <a:gd name="connsiteX2" fmla="*/ 212 w 2145032"/>
                <a:gd name="connsiteY2" fmla="*/ 1068019 h 1068019"/>
                <a:gd name="connsiteX3" fmla="*/ 2143565 w 2145032"/>
                <a:gd name="connsiteY3" fmla="*/ 592531 h 1068019"/>
                <a:gd name="connsiteX4" fmla="*/ 2136250 w 2145032"/>
                <a:gd name="connsiteY4" fmla="*/ 0 h 1068019"/>
                <a:gd name="connsiteX0" fmla="*/ 2121408 w 2130190"/>
                <a:gd name="connsiteY0" fmla="*/ 0 h 1075334"/>
                <a:gd name="connsiteX1" fmla="*/ 0 w 2130190"/>
                <a:gd name="connsiteY1" fmla="*/ 438912 h 1075334"/>
                <a:gd name="connsiteX2" fmla="*/ 7316 w 2130190"/>
                <a:gd name="connsiteY2" fmla="*/ 1075334 h 1075334"/>
                <a:gd name="connsiteX3" fmla="*/ 2128723 w 2130190"/>
                <a:gd name="connsiteY3" fmla="*/ 592531 h 1075334"/>
                <a:gd name="connsiteX4" fmla="*/ 2121408 w 2130190"/>
                <a:gd name="connsiteY4" fmla="*/ 0 h 1075334"/>
                <a:gd name="connsiteX0" fmla="*/ 2121408 w 2130190"/>
                <a:gd name="connsiteY0" fmla="*/ 0 h 1046074"/>
                <a:gd name="connsiteX1" fmla="*/ 0 w 2130190"/>
                <a:gd name="connsiteY1" fmla="*/ 438912 h 1046074"/>
                <a:gd name="connsiteX2" fmla="*/ 7316 w 2130190"/>
                <a:gd name="connsiteY2" fmla="*/ 1046074 h 1046074"/>
                <a:gd name="connsiteX3" fmla="*/ 2128723 w 2130190"/>
                <a:gd name="connsiteY3" fmla="*/ 592531 h 1046074"/>
                <a:gd name="connsiteX4" fmla="*/ 2121408 w 2130190"/>
                <a:gd name="connsiteY4" fmla="*/ 0 h 1046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0190" h="1046074">
                  <a:moveTo>
                    <a:pt x="2121408" y="0"/>
                  </a:moveTo>
                  <a:cubicBezTo>
                    <a:pt x="1676664" y="86171"/>
                    <a:pt x="714451" y="292608"/>
                    <a:pt x="0" y="438912"/>
                  </a:cubicBezTo>
                  <a:cubicBezTo>
                    <a:pt x="2439" y="648614"/>
                    <a:pt x="4877" y="836372"/>
                    <a:pt x="7316" y="1046074"/>
                  </a:cubicBezTo>
                  <a:lnTo>
                    <a:pt x="2128723" y="592531"/>
                  </a:lnTo>
                  <a:cubicBezTo>
                    <a:pt x="2133599" y="377952"/>
                    <a:pt x="2125065" y="296265"/>
                    <a:pt x="212140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Freeform 14"/>
            <p:cNvSpPr/>
            <p:nvPr/>
          </p:nvSpPr>
          <p:spPr>
            <a:xfrm>
              <a:off x="3284525" y="2523744"/>
              <a:ext cx="2867558" cy="877824"/>
            </a:xfrm>
            <a:custGeom>
              <a:avLst/>
              <a:gdLst>
                <a:gd name="connsiteX0" fmla="*/ 0 w 2896820"/>
                <a:gd name="connsiteY0" fmla="*/ 292608 h 607162"/>
                <a:gd name="connsiteX1" fmla="*/ 2874874 w 2896820"/>
                <a:gd name="connsiteY1" fmla="*/ 0 h 607162"/>
                <a:gd name="connsiteX2" fmla="*/ 2896820 w 2896820"/>
                <a:gd name="connsiteY2" fmla="*/ 607162 h 607162"/>
                <a:gd name="connsiteX3" fmla="*/ 1770279 w 2896820"/>
                <a:gd name="connsiteY3" fmla="*/ 599846 h 607162"/>
                <a:gd name="connsiteX4" fmla="*/ 0 w 2896820"/>
                <a:gd name="connsiteY4" fmla="*/ 292608 h 607162"/>
                <a:gd name="connsiteX0" fmla="*/ 0 w 2896820"/>
                <a:gd name="connsiteY0" fmla="*/ 292608 h 877824"/>
                <a:gd name="connsiteX1" fmla="*/ 2874874 w 2896820"/>
                <a:gd name="connsiteY1" fmla="*/ 0 h 877824"/>
                <a:gd name="connsiteX2" fmla="*/ 2896820 w 2896820"/>
                <a:gd name="connsiteY2" fmla="*/ 607162 h 877824"/>
                <a:gd name="connsiteX3" fmla="*/ 14631 w 2896820"/>
                <a:gd name="connsiteY3" fmla="*/ 877824 h 877824"/>
                <a:gd name="connsiteX4" fmla="*/ 0 w 2896820"/>
                <a:gd name="connsiteY4" fmla="*/ 292608 h 877824"/>
                <a:gd name="connsiteX0" fmla="*/ 7315 w 2882189"/>
                <a:gd name="connsiteY0" fmla="*/ 292608 h 877824"/>
                <a:gd name="connsiteX1" fmla="*/ 2860243 w 2882189"/>
                <a:gd name="connsiteY1" fmla="*/ 0 h 877824"/>
                <a:gd name="connsiteX2" fmla="*/ 2882189 w 2882189"/>
                <a:gd name="connsiteY2" fmla="*/ 607162 h 877824"/>
                <a:gd name="connsiteX3" fmla="*/ 0 w 2882189"/>
                <a:gd name="connsiteY3" fmla="*/ 877824 h 877824"/>
                <a:gd name="connsiteX4" fmla="*/ 7315 w 2882189"/>
                <a:gd name="connsiteY4" fmla="*/ 292608 h 877824"/>
                <a:gd name="connsiteX0" fmla="*/ 7315 w 2867558"/>
                <a:gd name="connsiteY0" fmla="*/ 292608 h 877824"/>
                <a:gd name="connsiteX1" fmla="*/ 2860243 w 2867558"/>
                <a:gd name="connsiteY1" fmla="*/ 0 h 877824"/>
                <a:gd name="connsiteX2" fmla="*/ 2867558 w 2867558"/>
                <a:gd name="connsiteY2" fmla="*/ 607162 h 877824"/>
                <a:gd name="connsiteX3" fmla="*/ 0 w 2867558"/>
                <a:gd name="connsiteY3" fmla="*/ 877824 h 877824"/>
                <a:gd name="connsiteX4" fmla="*/ 7315 w 2867558"/>
                <a:gd name="connsiteY4" fmla="*/ 292608 h 877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67558" h="877824">
                  <a:moveTo>
                    <a:pt x="7315" y="292608"/>
                  </a:moveTo>
                  <a:lnTo>
                    <a:pt x="2860243" y="0"/>
                  </a:lnTo>
                  <a:cubicBezTo>
                    <a:pt x="2862681" y="202387"/>
                    <a:pt x="2865120" y="404775"/>
                    <a:pt x="2867558" y="607162"/>
                  </a:cubicBezTo>
                  <a:lnTo>
                    <a:pt x="0" y="877824"/>
                  </a:lnTo>
                  <a:cubicBezTo>
                    <a:pt x="2438" y="682752"/>
                    <a:pt x="4877" y="487680"/>
                    <a:pt x="7315" y="29260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Parallelogram 9"/>
            <p:cNvSpPr/>
            <p:nvPr/>
          </p:nvSpPr>
          <p:spPr>
            <a:xfrm rot="5400000">
              <a:off x="4368447" y="1335143"/>
              <a:ext cx="979857" cy="2588975"/>
            </a:xfrm>
            <a:prstGeom prst="parallelogram">
              <a:avLst>
                <a:gd name="adj" fmla="val 37692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Parallelogram 10"/>
            <p:cNvSpPr/>
            <p:nvPr/>
          </p:nvSpPr>
          <p:spPr>
            <a:xfrm rot="5400000">
              <a:off x="3705034" y="2397247"/>
              <a:ext cx="899112" cy="1754156"/>
            </a:xfrm>
            <a:prstGeom prst="parallelogram">
              <a:avLst>
                <a:gd name="adj" fmla="val 3443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Parallelogram 12"/>
            <p:cNvSpPr/>
            <p:nvPr/>
          </p:nvSpPr>
          <p:spPr>
            <a:xfrm rot="5400000">
              <a:off x="3680170" y="2775303"/>
              <a:ext cx="979857" cy="2588975"/>
            </a:xfrm>
            <a:prstGeom prst="parallelogram">
              <a:avLst>
                <a:gd name="adj" fmla="val 37692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Freeform 13"/>
            <p:cNvSpPr/>
            <p:nvPr/>
          </p:nvSpPr>
          <p:spPr>
            <a:xfrm>
              <a:off x="3562502" y="1828800"/>
              <a:ext cx="1199693" cy="460858"/>
            </a:xfrm>
            <a:custGeom>
              <a:avLst/>
              <a:gdLst>
                <a:gd name="connsiteX0" fmla="*/ 1089965 w 1199693"/>
                <a:gd name="connsiteY0" fmla="*/ 0 h 460858"/>
                <a:gd name="connsiteX1" fmla="*/ 0 w 1199693"/>
                <a:gd name="connsiteY1" fmla="*/ 307238 h 460858"/>
                <a:gd name="connsiteX2" fmla="*/ 1016813 w 1199693"/>
                <a:gd name="connsiteY2" fmla="*/ 460858 h 460858"/>
                <a:gd name="connsiteX3" fmla="*/ 1199693 w 1199693"/>
                <a:gd name="connsiteY3" fmla="*/ 117043 h 460858"/>
                <a:gd name="connsiteX4" fmla="*/ 1089965 w 1199693"/>
                <a:gd name="connsiteY4" fmla="*/ 0 h 460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9693" h="460858">
                  <a:moveTo>
                    <a:pt x="1089965" y="0"/>
                  </a:moveTo>
                  <a:lnTo>
                    <a:pt x="0" y="307238"/>
                  </a:lnTo>
                  <a:lnTo>
                    <a:pt x="1016813" y="460858"/>
                  </a:lnTo>
                  <a:lnTo>
                    <a:pt x="1199693" y="117043"/>
                  </a:lnTo>
                  <a:lnTo>
                    <a:pt x="108996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5580112" y="3186914"/>
            <a:ext cx="2539483" cy="979857"/>
            <a:chOff x="803640" y="3362835"/>
            <a:chExt cx="2059657" cy="801802"/>
          </a:xfrm>
        </p:grpSpPr>
        <p:sp>
          <p:nvSpPr>
            <p:cNvPr id="20" name="TextBox 19"/>
            <p:cNvSpPr txBox="1"/>
            <p:nvPr/>
          </p:nvSpPr>
          <p:spPr>
            <a:xfrm>
              <a:off x="803640" y="3579862"/>
              <a:ext cx="205965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loud Light" panose="02000000000000000000" pitchFamily="50" charset="-34"/>
                  <a:cs typeface="Cloud Light" panose="02000000000000000000" pitchFamily="50" charset="-34"/>
                </a:rPr>
                <a:t>เป็นการฝึกให้มีความสังเกตในสิ่งที่</a:t>
              </a:r>
              <a:r>
                <a:rPr lang="th-TH" altLang="ko-KR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loud Light" panose="02000000000000000000" pitchFamily="50" charset="-34"/>
                  <a:cs typeface="Cloud Light" panose="02000000000000000000" pitchFamily="50" charset="-34"/>
                </a:rPr>
                <a:t>เล็กๆ</a:t>
              </a:r>
              <a:r>
                <a:rPr lang="th-TH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loud Light" panose="02000000000000000000" pitchFamily="50" charset="-34"/>
                  <a:cs typeface="Cloud Light" panose="02000000000000000000" pitchFamily="50" charset="-34"/>
                </a:rPr>
                <a:t> เพื่อจะได้เกิดความแม่นยำ 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loud Light" panose="02000000000000000000" pitchFamily="50" charset="-34"/>
                <a:cs typeface="Cloud Light" panose="02000000000000000000" pitchFamily="50" charset="-34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803640" y="3362835"/>
              <a:ext cx="2059657" cy="302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altLang="ko-KR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loud" panose="02000000000000000000" pitchFamily="50" charset="-34"/>
                  <a:cs typeface="Cloud" panose="02000000000000000000" pitchFamily="50" charset="-34"/>
                </a:rPr>
                <a:t>การสร้างความมีไหวพริบ</a:t>
              </a:r>
              <a:endPara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Cloud" panose="02000000000000000000" pitchFamily="50" charset="-34"/>
                <a:cs typeface="Cloud" panose="02000000000000000000" pitchFamily="50" charset="-34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295424" y="2073298"/>
            <a:ext cx="3312369" cy="763306"/>
            <a:chOff x="803640" y="3362835"/>
            <a:chExt cx="2059657" cy="474692"/>
          </a:xfrm>
        </p:grpSpPr>
        <p:sp>
          <p:nvSpPr>
            <p:cNvPr id="23" name="TextBox 22"/>
            <p:cNvSpPr txBox="1"/>
            <p:nvPr/>
          </p:nvSpPr>
          <p:spPr>
            <a:xfrm>
              <a:off x="803640" y="3579862"/>
              <a:ext cx="2059657" cy="257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th-TH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loud Light" panose="02000000000000000000" pitchFamily="50" charset="-34"/>
                  <a:cs typeface="Cloud Light" panose="02000000000000000000" pitchFamily="50" charset="-34"/>
                </a:rPr>
                <a:t>การจดจำในการเล่นเกมจะช่วยให้มีความจำได้ดีขึ้น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loud Light" panose="02000000000000000000" pitchFamily="50" charset="-34"/>
                <a:cs typeface="Cloud Light" panose="02000000000000000000" pitchFamily="50" charset="-34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803640" y="3362835"/>
              <a:ext cx="2059657" cy="2713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th-TH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loud" panose="02000000000000000000" pitchFamily="50" charset="-34"/>
                  <a:cs typeface="Cloud" panose="02000000000000000000" pitchFamily="50" charset="-34"/>
                </a:rPr>
                <a:t>คนส่วนใหญ่ยังจำคำศัพท์ไม่ได้มากเท่าที่ควร</a:t>
              </a:r>
              <a:endPara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loud" panose="02000000000000000000" pitchFamily="50" charset="-34"/>
                <a:cs typeface="Cloud" panose="02000000000000000000" pitchFamily="50" charset="-34"/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330843" y="3415083"/>
            <a:ext cx="2539483" cy="878596"/>
            <a:chOff x="803640" y="3362835"/>
            <a:chExt cx="2059657" cy="648962"/>
          </a:xfrm>
        </p:grpSpPr>
        <p:sp>
          <p:nvSpPr>
            <p:cNvPr id="26" name="TextBox 25"/>
            <p:cNvSpPr txBox="1"/>
            <p:nvPr/>
          </p:nvSpPr>
          <p:spPr>
            <a:xfrm>
              <a:off x="803640" y="3579862"/>
              <a:ext cx="2059657" cy="4319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th-TH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loud Light" panose="02000000000000000000" pitchFamily="50" charset="-34"/>
                  <a:cs typeface="Cloud Light" panose="02000000000000000000" pitchFamily="50" charset="-34"/>
                </a:rPr>
                <a:t>การได้เรียนรู้ศัพท์ภาษาอังกฤษใหม่ๆ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loud Light" panose="02000000000000000000" pitchFamily="50" charset="-34"/>
                <a:cs typeface="Cloud Light" panose="02000000000000000000" pitchFamily="50" charset="-34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803640" y="3362835"/>
              <a:ext cx="2059657" cy="2728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th-TH" altLang="ko-KR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loud" panose="02000000000000000000" pitchFamily="50" charset="-34"/>
                  <a:cs typeface="Cloud" panose="02000000000000000000" pitchFamily="50" charset="-34"/>
                </a:rPr>
                <a:t>การฝึกภาษา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loud" panose="02000000000000000000" pitchFamily="50" charset="-34"/>
                <a:cs typeface="Cloud" panose="02000000000000000000" pitchFamily="50" charset="-34"/>
              </a:endParaRPr>
            </a:p>
          </p:txBody>
        </p:sp>
      </p:grpSp>
      <p:sp>
        <p:nvSpPr>
          <p:cNvPr id="29" name="Text Placeholder 13"/>
          <p:cNvSpPr txBox="1">
            <a:spLocks/>
          </p:cNvSpPr>
          <p:nvPr/>
        </p:nvSpPr>
        <p:spPr>
          <a:xfrm rot="458666">
            <a:off x="3315866" y="3804253"/>
            <a:ext cx="1853006" cy="534558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buNone/>
            </a:pP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Training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0" name="Text Placeholder 13"/>
          <p:cNvSpPr txBox="1">
            <a:spLocks/>
          </p:cNvSpPr>
          <p:nvPr/>
        </p:nvSpPr>
        <p:spPr>
          <a:xfrm rot="583725">
            <a:off x="3253609" y="2997653"/>
            <a:ext cx="1837115" cy="534558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buNone/>
            </a:pP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Tact</a:t>
            </a:r>
          </a:p>
        </p:txBody>
      </p:sp>
      <p:sp>
        <p:nvSpPr>
          <p:cNvPr id="31" name="Text Placeholder 13"/>
          <p:cNvSpPr txBox="1">
            <a:spLocks/>
          </p:cNvSpPr>
          <p:nvPr/>
        </p:nvSpPr>
        <p:spPr>
          <a:xfrm rot="500431">
            <a:off x="4022776" y="2374257"/>
            <a:ext cx="1837115" cy="534558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buNone/>
            </a:pP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Remember</a:t>
            </a:r>
          </a:p>
        </p:txBody>
      </p:sp>
    </p:spTree>
    <p:extLst>
      <p:ext uri="{BB962C8B-B14F-4D97-AF65-F5344CB8AC3E}">
        <p14:creationId xmlns:p14="http://schemas.microsoft.com/office/powerpoint/2010/main" val="222382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 dir="ou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Cover and End Slide Master">
  <a:themeElements>
    <a:clrScheme name="ALLPPT-COLOR-A17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FCE29"/>
      </a:accent1>
      <a:accent2>
        <a:srgbClr val="F2BF27"/>
      </a:accent2>
      <a:accent3>
        <a:srgbClr val="ED1C24"/>
      </a:accent3>
      <a:accent4>
        <a:srgbClr val="FFCE29"/>
      </a:accent4>
      <a:accent5>
        <a:srgbClr val="F2BF27"/>
      </a:accent5>
      <a:accent6>
        <a:srgbClr val="ED1C24"/>
      </a:accent6>
      <a:hlink>
        <a:srgbClr val="3F3F3F"/>
      </a:hlink>
      <a:folHlink>
        <a:srgbClr val="3F3F3F"/>
      </a:folHlink>
    </a:clrScheme>
    <a:fontScheme name="Default Font">
      <a:majorFont>
        <a:latin typeface="Arial"/>
        <a:ea typeface="맑은 고딕"/>
        <a:cs typeface=""/>
      </a:majorFont>
      <a:minorFont>
        <a:latin typeface="Arial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tents Slide Master">
  <a:themeElements>
    <a:clrScheme name="ALLPPT-COLOR-A17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FCE29"/>
      </a:accent1>
      <a:accent2>
        <a:srgbClr val="F2BF27"/>
      </a:accent2>
      <a:accent3>
        <a:srgbClr val="ED1C24"/>
      </a:accent3>
      <a:accent4>
        <a:srgbClr val="FFCE29"/>
      </a:accent4>
      <a:accent5>
        <a:srgbClr val="F2BF27"/>
      </a:accent5>
      <a:accent6>
        <a:srgbClr val="ED1C24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>
            <a:lumMod val="75000"/>
            <a:lumOff val="25000"/>
          </a:schemeClr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Section Break Slide Master">
  <a:themeElements>
    <a:clrScheme name="ALLPPT-COLOR-A17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FCE29"/>
      </a:accent1>
      <a:accent2>
        <a:srgbClr val="F2BF27"/>
      </a:accent2>
      <a:accent3>
        <a:srgbClr val="ED1C24"/>
      </a:accent3>
      <a:accent4>
        <a:srgbClr val="FFCE29"/>
      </a:accent4>
      <a:accent5>
        <a:srgbClr val="F2BF27"/>
      </a:accent5>
      <a:accent6>
        <a:srgbClr val="ED1C24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2562</TotalTime>
  <Words>1067</Words>
  <Application>Microsoft Office PowerPoint</Application>
  <PresentationFormat>On-screen Show (16:9)</PresentationFormat>
  <Paragraphs>209</Paragraphs>
  <Slides>39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39</vt:i4>
      </vt:variant>
    </vt:vector>
  </HeadingPairs>
  <TitlesOfParts>
    <vt:vector size="47" baseType="lpstr">
      <vt:lpstr>맑은 고딕</vt:lpstr>
      <vt:lpstr>Arial</vt:lpstr>
      <vt:lpstr>Cloud</vt:lpstr>
      <vt:lpstr>Cloud light</vt:lpstr>
      <vt:lpstr>Cloud light</vt:lpstr>
      <vt:lpstr>Cover and End Slide Master</vt:lpstr>
      <vt:lpstr>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googleslidesppt.com;allppt.com</dc:creator>
  <cp:lastModifiedBy>Benz sukkasem</cp:lastModifiedBy>
  <cp:revision>157</cp:revision>
  <dcterms:created xsi:type="dcterms:W3CDTF">2016-12-05T23:26:54Z</dcterms:created>
  <dcterms:modified xsi:type="dcterms:W3CDTF">2019-12-18T17:21:52Z</dcterms:modified>
</cp:coreProperties>
</file>